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42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ிடித்து உன்னை என்றும்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் போல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திகைத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ரம் உனக்குண்டு பய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ுழியில் நீ விழ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லிருந்து வந்து உன்னைத் தூக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ல் நீ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ுவும் உன்னை சேதப்படுத்த முட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திகைத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ரம் உனக்குண்டு பய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களை நீ க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கள் என்றும் உன் மீது புரள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ிருளில் நீ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்கு வெளிச்சமாக இரு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திகைத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ரம் உனக்குண்டு பய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2026-11-02T13:29:07Z</dcterms:created>
  <dcterms:modified xsi:type="dcterms:W3CDTF">2026-11-02T13:29:07Z</dcterms:modified>
  <dc:title>துதிப் பாடல்கள் : 1010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