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after this it came to pass, that David stroke the Philistines, and subdued them, and took Gath and her towns out of the hand of the Philistine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after this it came to pass, that David stroke the Philistines, and subdued them, and took Gath and her towns out of the hand of the Philistine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stroke Moab; and the Moabites became David's servants, and brought gift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stroke Moab; and the Moabites became David's servants, and brought gift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David stroke Hadarezer king of Zobah unto Hamath, as he went to establish his dominion by the river Euphrat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David stroke Hadarezer king of Zobah unto Hamath, as he went to establish his dominion by the river Euphrat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avid took from him a thousand chariots, and seven thousand horsemen, and twenty thousand footmen: David also cut the hamstrings of all the chariot horses, but reserved of them an hundred chariot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avid took from him a thousand chariots, and seven thousand horsemen, and twenty thousand footmen: David also cut the hamstrings of all the chariot horses, but reserved of them an hundred chariot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the Syrians of Damascus came to help Hadarezer king of Zobah, David slew of the Syrians two and twenty thousand me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the Syrians of Damascus came to help Hadarezer king of Zobah, David slew of the Syrians two and twenty thousand me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David put garrisons in Syriadamascus; and the Syrians became David's servants, and brought gifts. Thus the LORD preserved David anywhere he wen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David put garrisons in Syriadamascus; and the Syrians became David's servants, and brought gifts. Thus the LORD preserved David anywhere he wen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David took the shields of gold that were on the servants of Hadarezer, and brought them to Jerusal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ikewise from Tibhath, and from Chun, cities of Hadarezer, brought David very much brass, wherewith Solomon made the brazen sea, and the pillars, and the vessels of bras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ikewise from Tibhath, and from Chun, cities of Hadarezer, brought David very much brass, wherewith Solomon made the brazen sea, and the pillars, and the vessels of bras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ikewise from Tibhath, and from Chun, cities of Hadarezer, brought David very much brass, wherewith Solomon made the brazen sea, and the pillars, and the vessels of bras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w when Tou king of Hamath heard how David had smitten all the host of Hadarezer king of Zobah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w when Tou king of Hamath heard how David had smitten all the host of Hadarezer king of Zobah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sent Hadoram his son to king David, to enquire of his welfare, and to congratulate him, because he had fought against Hadarezer, and smitten him; (for Hadarezer had war with Tou;) and with him all manner of vessels of gold and silver and bras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sent Hadoram his son to king David, to enquire of his welfare, and to congratulate him, because he had fought against Hadarezer, and smitten him; (for Hadarezer had war with Tou;) and with him all manner of vessels of gold and silver and bras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sent Hadoram his son to king David, to enquire of his welfare, and to congratulate him, because he had fought against Hadarezer, and smitten him; (for Hadarezer had war with Tou;) and with him all manner of vessels of gold and silver and bras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sent Hadoram his son to king David, to enquire of his welfare, and to congratulate him, because he had fought against Hadarezer, and smitten him; (for Hadarezer had war with Tou;) and with him all manner of vessels of gold and silver and bras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m also king David dedicated unto the LORD, with the silver and the gold that he brought from all these nations; from Edom, and from Moab, and from the children of Ammon, and from the Philistines, and from Amalek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m also king David dedicated unto the LORD, with the silver and the gold that he brought from all these nations; from Edom, and from Moab, and from the children of Ammon, and from the Philistines, and from Amalek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m also king David dedicated unto the LORD, with the silver and the gold that he brought from all these nations; from Edom, and from Moab, and from the children of Ammon, and from the Philistines, and from Amalek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oreover Abishai the son of Zeruiah slew of the Edomites in the valley of salt eighteen thousan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put garrisons in Edom; and all the Edomites became David's servants. Thus the LORD preserved David anywhere he wen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put garrisons in Edom; and all the Edomites became David's servants. Thus the LORD preserved David anywhere he wen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o David reigned over all Israel, and executed judgment and justice among all his peopl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Joab the son of Zeruiah was over the host; and Jehoshaphat the son of Ahilud, recorder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Joab the son of Zeruiah was over the host; and Jehoshaphat the son of Ahilud, recorder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Zadok the son of Ahitub, and Abimelech the son of Abiathar, were the priests; and Shavsha was scribe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Zadok the son of Ahitub, and Abimelech the son of Abiathar, were the priests; and Shavsha was scribe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Benaiah the son of Jehoiada was over the Cherethites and the Pelethites; and the sons of David were chief about the king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Benaiah the son of Jehoiada was over the Cherethites and the Pelethites; and the sons of David were chief about the k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55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பின்பு, தாவீது பெலிஸ்தரை முறிய அடித்து, அவர்களைக் கீழ்ப்படுத்தி, காத்பட்டணத்தையும்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ாமங்களையும் பெலிஸ்தரின் கையிலிருந்து பிடித்துக்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மோவாபியரையும் முறியடித்ததினால், மோவாபியர் தாவீதைச் சேவித்து அவனுக்குக் காணிக்க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ோபாவின் ராஜாவாகிய ஆதாரேசர் ஐபிராத் நதியண்டையில் தன் இராணுவத்தை நிறுத்தப்போகிறபோது, தாவீ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ையும் ஆமாத்தின் கிட்டே முறிய அட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இருந்த ஆயிரம் இரதங்களையும் ஆயிரம் குதிரைவீரரையும் பதினாயிரம் காலாட்களையும் பிட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தங்களில் நூறு இரதங்களையும் வைத்துக்கொண்டு, மற்றவைகளையெல்லாம் துண்டாடிப்போ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ோபாவின் ராஜாவாகிய ஆதாரேசருக்கு உதவிசெய்ய தமஸ்குபட்டணத்தாராகிய சீரியர் வந்தார்கள்; தாவீ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ரியரில் இருபத்தீராயிரம்பேரை வெட்டிப்போ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ஸ்குவுக்கடுத்த சீரியாவிலே தாணையங்களை வைத்தான்; சீரியர் தாவீதைச் சேவித்து அவன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ிக்கைகளைச் செலுத்தினார்கள்; தாவீது போன இடத்திலெல்லாம் கர்த்தர் அவனைக் காப்பாற்ற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ாரேசரின் சேவகருக்கு இருந்த பொன் பரிசைகளைத் தாவீது எடுத்து, அவைகளை எருசலேமுக்குக் கொண்டுவ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ாரேசரின் பட்டணங்களாகிய திப்காத்திலும் கூனிலுமிருந்து தாவீது வெகு திரளான வெண்கல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க்கொண்டுவந்தான்; அதினாலே சாலொமோன் வெண்கலக் கடல்தொட்டியையும் தூண்களையும் வெண்கல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ட்டுமுட்டுகளையும் உண்டாக்க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சோபாவின் ராஜாவாகிய ஆதாரேசரின் இராணுவத்தையெல்லாம் முறிய அடித்த செய்தியை ஆமாத்தின் ராஜாவ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ோயூ கேட்ட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ாவீது ராஜாவின் சுகசெய்தியை விசாரிக்கவும், அவன் ஆதாரேசரோடு யுத்தம்பண்ணி, அவனை முற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த்ததற்காக அவனுக்கு வினவுதல் சொல்லவும், தன் குமாரனாகிய அதோராமையும், பொன்னும் வெள்ள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ண்கலமுமான சகலவிதத் தட்டுமுட்டுகளையும், அவனிடத்துக்கு அனுப்பினான்; ஆதாரேசர் தோயூவ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ுத்தம்பண்ணுகிறவன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த் தட்டுமுட்டுகளையும், தான் ஏதோமியர், மோவாபியர், அம்மோன் புத்திரர், பெலிஸ்தர், அமலேக்கி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ும் சகல ஜாதிகளின் கையிலும் வாங்கின வெள்ளியையும், பொன்னையும்கூடத் தாவீதுராஜா கர்த்தர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மென்று நேர்ந்து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ருயாவின் குமாரன் அபிசாயி உப்புப் பள்ளத்தாக்கிலே பதினெண்ணாயிரம் ஏதோமியரை முறிய அட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தாவீது ஏதோமிலே தாணையம் போட்டான்; ஏதோமியர் எல்லாரும் அவனைச் சேவிக்கிறவர்களான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வீது போன இடத்திலெல்லாம் கர்த்தர் அவனைக் காப்பாற்ற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இஸ்ரவேலையெல்லாம் ஆண்டு, தன்னுடைய ஜனத்திற்கெல்லாம் நியாயமும் நீதியும் செய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ருயாவின் குமாரன் யோவாப் இராணுவத்தலைவனாயிருந்தான்; ஆகிலூதின் குமாரனாகிய யோசபா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ந்திர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ிதூபின் குமாரன் சாதோக்கும், அபியத்தாரின் குமாரன் அபிமெலேக்கும் ஆசாரியராயிருந்தார்கள்; சவிஷ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்பிரத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ய்தாவின் குமாரன் பெனாயா கிரேத்தியருக்கும் பிலேத்தியருக்கும் தலைவனாயிருந்தான்; தாவீ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ரர் ராஜாவினிடத்தில் பிரதானிகள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2026-10-21T05:07:52Z</dcterms:created>
  <dcterms:modified xsi:type="dcterms:W3CDTF">2026-10-21T05:07:52Z</dcterms:modified>
  <dc:title>1 நாளாகமம்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