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ாலே நாம் நம்மைச் சத்தியத்திற்குரியவர்களென்று அறிந்து, நம்முடைய இருதயத்தை அவருக்கு முன்பாக நிச்சயப்படுத்திக்கொள்ளலா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தினாலே நாம் நம்மைச் சத்தியத்திற்குரியவர்களென்று அறிந்து, நம்முடைய இருதயத்தை அவருக்கு முன்பாக நிச்சயப்படுத்திக்கொள்ளலா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இருதயமே நம்மைக் குற்றவாளிகளாகத் தீர்க்குமானால், தேவன் நம்முடைய இருதயத்திலும் பெரியவராயிருந்து சகலத்தையும் அறிந்த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்முடைய இருதயமே நம்மைக் குற்றவாளிகளாகத் தீர்க்குமானால், தேவன் நம்முடைய இருதயத்திலும் பெரியவராயிருந்து சகலத்தையும் அறிந்திருக்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ரியமானவர்களே, நம்முடைய இருதயம் நம்மைக் குற்றவாளிகளென்று தீர்க்காதிருந்தால், நாம் தேவனிடத்தில் தைரியங்கொண்டிரு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கற்பனைகளை நாம் கைக்கொண்டு அவருக்கு முன்பாகப் பிரியமானவைகளைச் செய்கிறபடியினால் நாம் வேண்டிக்கொள்ளுகிறதெதுவோ அதை அவராலே பெற்றுக்கொள்ளு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ுடைய கற்பனைகளை நாம் கைக்கொண்டு அவருக்கு முன்பாகப் பிரியமானவைகளைச் செய்கிறபடியினால் நாம் வேண்டிக்கொள்ளுகிறதெதுவோ அதை அவராலே பெற்றுக்கொள்ளு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ம் அவருடைய குமாரனாகிய இயேசுகிறிஸ்துவின் நாமத்தின்மேல் விசுவாசமாயிருந்து, அவர் நமக்குக் கட்டளையிட்டபடி ஒருவரிலொருவர் அன்பாயிருக்கவேண்டுமென்பதே அவருடைய கற்பனைய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ம் அவருடைய குமாரனாகிய இயேசுகிறிஸ்துவின் நாமத்தின்மேல் விசுவாசமாயிருந்து, அவர் நமக்குக் கட்டளையிட்டபடி ஒருவரிலொருவர் அன்பாயிருக்கவேண்டுமென்பதே அவருடைய கற்பனைய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ட்டளைகளைக் கைக்கொள்ளுகிறவன் அவரில் நிலைத்திருக்கிறான். அவரும் அவனில் நிலைத்திருக்கிறார்; அவர் நம்மில் நிலைத்திருக்கிறதை அவர் நமக்குத் தந்தருளின ஆவியினாலே அறிந்த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ருடைய கட்டளைகளைக் கைக்கொள்ளுகிறவன் அவரில் நிலைத்திருக்கிறான். அவரும் அவனில் நிலைத்திருக்கிறார்; அவர் நம்மில் நிலைத்திருக்கிறதை அவர் நமக்குத் தந்தருளின ஆவியினாலே அறிந்த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ம் தேவனுடைய பிள்ளைகளென்று அழைக்கப்படுவதினாலே பிதாவானவர் நமக்குப் பாராட்டின அன்பு எவ்வளவு பெரிதென்று பாருங்கள்; உலகம் அவரை அறியாதபடியினாலே நம்மையும் அறியவ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ம் தேவனுடைய பிள்ளைகளென்று அழைக்கப்படுவதினாலே பிதாவானவர் நமக்குப் பாராட்டின அன்பு எவ்வளவு பெரிதென்று பாருங்கள்; உலகம் அவரை அறியாதபடியினாலே நம்மையும் அறியவ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ர்களே, இப்பொழுது தேவனுடைய பிள்ளைகளாயிருக்கிறோம், இனி எவ்விதமாயிருப்போமென்று இன்னும் வெளிப்படவில்லை; ஆகிலும் அவர் வெளிப்படும்போது அவர் இருக்கிறவண்ணமாகவே நாம் அவரைத் தரிசிப்பதினால், அவருக்கு ஒப்பாயிருப்போமென்று அறிந்த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ிரியமானவர்களே, இப்பொழுது தேவனுடைய பிள்ளைகளாயிருக்கிறோம், இனி எவ்விதமாயிருப்போமென்று இன்னும் வெளிப்படவில்லை; ஆகிலும் அவர் வெளிப்படும்போது அவர் இருக்கிறவண்ணமாகவே நாம் அவரைத் தரிசிப்பதினால், அவருக்கு ஒப்பாயிருப்போமென்று அறிந்த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மேல் இப்படிப்பட்ட நம்பிக்கை வைத்திருக்கிறவனெவனும், அவர் சுத்தமுள்ளவராயிருக்கிறதுபோல, தன்னையும் சுத்திகரித்துக்கொள்ளு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மேல் இப்படிப்பட்ட நம்பிக்கை வைத்திருக்கிறவனெவனும், அவர் சுத்தமுள்ளவராயிருக்கிறதுபோல, தன்னையும் சுத்திகரித்துக்கொள்ளு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ாவஞ்செய்கிற எவனும் நியாயப்பிரமாணத்தை மீறுகிறான்; நியாயப்பிரமாணத்தை மீறுகிறதே பாவ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 நம்முடைய பாவங்களைச் சுமந்து தீர்க்க வெளிப்பட்டாரென்று அறிவீர்கள்; அவரிடத்தில் பாவ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ில் நிலைத்திருக்கிற எவனும் பாவஞ்செய்கிறதில்லை; பாவஞ்செய்கிற எவனும் அவரைக் காணவுமில்லை, அவரை அறியவுமில்லை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ள்ளைகளே நீங்கள் ஒருவராலும் வஞ்சிக்கப்படாதிருங்கள்; நீதியைச் செய்கிறவன் அவர் நீதியுள்ளவராயிருக்கிறதுபோலத் தானும் நீதியுள்ளவனாயிருக்கி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ள்ளைகளே நீங்கள் ஒருவராலும் வஞ்சிக்கப்படாதிருங்கள்; நீதியைச் செய்கிறவன் அவர் நீதியுள்ளவராயிருக்கிறதுபோலத் தானும் நீதியுள்ளவனாயிருக்கி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ஞ்செய்கிறவன் பிசாசினாலுண்டாயிருக்கிறான்; ஏனெனில் பிசாசானவன் ஆதிமுதல் பாவஞ்செய்கிறான், பிசாசினுடைய கிரியைகளை அழிக்கும்படிக்கே தேவனுடைய குமாரன் வெளிப்பட்ட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வஞ்செய்கிறவன் பிசாசினாலுண்டாயிருக்கிறான்; ஏனெனில் பிசாசானவன் ஆதிமுதல் பாவஞ்செய்கிறான், பிசாசினுடைய கிரியைகளை அழிக்கும்படிக்கே தேவனுடைய குமாரன் வெளிப்பட்ட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ல் பிறந்த எவனும் பாவஞ்செய்யான், ஏனெனில் அவருடைய வித்து அவனுக்குள் தரித்திருக்கிறது; அவன் தேவனால் பிறந்தபடியினால் பாவஞ்செய்யமா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ல் பிறந்த எவனும் பாவஞ்செய்யான், ஏனெனில் அவருடைய வித்து அவனுக்குள் தரித்திருக்கிறது; அவன் தேவனால் பிறந்தபடியினால் பாவஞ்செய்யமா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ாலே தேவனுடைய பிள்ளைகள் இன்னாரென்றும், பிசாசின் பிள்ளைகள் இன்னாரென்றும் வெளிப்படும்; நீதியைச்செய்யாமலும் தன் சகோதரனில் அன்புகூராமலும் இருக்கிற எவனும் தேவனாலுண்டானவனல்ல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ினாலே தேவனுடைய பிள்ளைகள் இன்னாரென்றும், பிசாசின் பிள்ளைகள் இன்னாரென்றும் வெளிப்படும்; நீதியைச்செய்யாமலும் தன் சகோதரனில் அன்புகூராமலும் இருக்கிற எவனும் தேவனாலுண்டானவனல்ல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ாம் ஒருவரிலொருவர் அன்புகூரவேண்டுமென்பதே நீங்கள் ஆதிமுதல் கேள்விப்பட்ட விசேஷமாய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ங்கனால் உண்டாயிருந்து தன் சகோதரனைக் கொலைசெய்த காயீனைப்போலிருக்கவேண்டாம்; அவன் எதினிமித்தம் அவனைக் கொலைசெய்தான்? தன் கிரியைகள் பொல்லாதவைகளும், தன் சகோதரனுடைய கிரியைகள் நீதியுள்ளவைகளுமாயிருந்ததினிமித்தந்தான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ொல்லாங்கனால் உண்டாயிருந்து தன் சகோதரனைக் கொலைசெய்த காயீனைப்போலிருக்கவேண்டாம்; அவன் எதினிமித்தம் அவனைக் கொலைசெய்தான்? தன் கிரியைகள் பொல்லாதவைகளும், தன் சகோதரனுடைய கிரியைகள் நீதியுள்ளவைகளுமாயிருந்ததினிமித்தந்தான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் சகோதரரே, உலகம் உங்களைப் பகைத்தால் ஆச்சரியப்படாதிர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கோதரரிடத்தில் அன்புகூருகிறபடியால், மரணத்தைவிட்டு நீங்கி ஜீவனுக்குட்பட்டிருக்கிறோமென்று அறிந்திருக்கிறோம். சகோதரனிடத்தில் அன்புகூராதவன் மரணத்தில் நிலைகொண்டிருக்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ம் சகோதரரிடத்தில் அன்புகூருகிறபடியால், மரணத்தைவிட்டு நீங்கி ஜீவனுக்குட்பட்டிருக்கிறோமென்று அறிந்திருக்கிறோம். சகோதரனிடத்தில் அன்புகூராதவன் மரணத்தில் நிலைகொண்டிருக்கி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சகோதரனைப் பகைக்கிற எவனும் மனுஷகொலைபாதகனாயிருக்கிறான்; மனுஷ கொலைபாதகனெவனோ அவனுக்குள் நித்தியஜீவன் நிலைத்திராது என்று அறிவீ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ன் சகோதரனைப் பகைக்கிற எவனும் மனுஷகொலைபாதகனாயிருக்கிறான்; மனுஷ கொலைபாதகனெவனோ அவனுக்குள் நித்தியஜீவன் நிலைத்திராது என்று அறிவ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ம்முடைய ஜீவனை நமக்காகக் கொடுத்ததினாலே அன்பு இன்னதென்று அறிந்திருக்கிறோம்; நாமும் சகோதரருக்காக ஜீவனைக்கொடுக்கக் கடனாளிகளாயிருக்கிற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் தம்முடைய ஜீவனை நமக்காகக் கொடுத்ததினாலே அன்பு இன்னதென்று அறிந்திருக்கிறோம்; நாமும் சகோதரருக்காக ஜீவனைக்கொடுக்கக் கடனாளிகளாயிருக்கிறோ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இவ்வுலக ஆஸ்தி உடையவனாயிருந்து, தன் சகோதரனுக்குக் குறைச்சலுண்டென்று கண்டு, தன் இருதயத்தை அவனுக்கு அடைத்துக்கொண்டால், அவனுக்குள் தேவ அன்பு நிலைகொள்ளுகிறதெப்படி?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் இவ்வுலக ஆஸ்தி உடையவனாயிருந்து, தன் சகோதரனுக்குக் குறைச்சலுண்டென்று கண்டு, தன் இருதயத்தை அவனுக்கு அடைத்துக்கொண்டால், அவனுக்குள் தேவ அன்பு நிலைகொள்ளுகிறதெப்படி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பிள்ளைகளே, வசனத்தினாலும், நாவினாலுமல்ல, கிரியையினாலும் உண்மையினாலும் அன்புகூரக்கடவோ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பிள்ளைகளே, வசனத்தினாலும், நாவினாலுமல்ல, கிரியையினாலும் உண்மையினாலும் அன்புகூரக்கட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18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ಸತ್ಯಕ್ಕೆ ಸಂಬಂಧಪಟ್ಟವರೆಂಬದು ಇದರಿಂದಲೇ ನಮಗೆ ತಿಳಿಯುತ್ತದೆ; ಆತನ ಸಮಕ್ಷಮದಲ್ಲಿ ನಮ್ಮ ಹೃದಯ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ಶ್ಚಯಪಡಿಸಿಕೊಳ್ಳ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ಮ್ಮ ಹೃದಯವು ನಮ್ಮನ್ನು ಖಂಡಿಸದಿದ್ದರೆ ದೇವರು ನಮ್ಮ ಹೃದಯಕ್ಕಿಂತ ದೊಡ್ಡವನಾಗಿದ್ದು ಎಲ್ಲವನ್ನೂ ಬಲ್ಲ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ಪ್ರಿಯರೇ, ನಮ್ಮ ಹೃದಯವು ನಮ್ಮನ್ನು ಖಂಡಿಸದಿದ್ದರೆ ನಮಗೆ ದೇವರ ವಿಷಯದಲ್ಲಿ ಭರವಸ 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ಾವು ಏನೇನು ಬೇಡಿಕೊಳ್ಳುತ್ತೇವೋ ಆತನಿಂದ ನಾವು ಹೊಂದಿಕೊಳ್ಳುತ್ತೇವೆ. ಯಾಕಂದರೆ ನಾವು ಆತನ ಆಜ್ಞೆಗಳನ್ನು ಕೈ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 ದೃಷ್ಟಿಯಲ್ಲಿ ಮೆಚ್ಚಿಕೆಯಾದವುಗಳನ್ನು ಮಾಡುವವರಾಗ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ತನ ಆಜ್ಞೆ ಯಾವದೆಂದರೆ ನಾವು ಆತನ ಮಗನಾದ ಯೇಸು ಕ್ರಿಸ್ತನ ಹೆಸರನ್ನು ನಂಬಿ ಆತನು ನಮಗೆ ಆಜ್ಞೆಕೊಟ್ಟ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ರನ್ನೊಬ್ಬರು ಪ್ರೀತಿಸಬೇಕೆಂಬ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ತನ ಆಜ್ಞೆಗಳನ್ನು ಕೈಕೊಂಡು ನಡೆಯುವವನು ಆತನಲ್ಲಿ ವಾಸಮಾಡುತ್ತಾನೆ. ಆತನು ನಮ್ಮಲ್ಲಿ ನೆಲೆಗೊಂಡಿದ್ದಾನೆಂದು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ಮಗೆ ಅನುಗ್ರಹಿಸಿದ ಆತ್ಮನಿಂದಲೇ ನಾವು ಬಲ್ಲ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ಗೋ, ನಾವು ದೇವರ ಪುತ್ರರೆಂದು ಕರೆಯಲ್ಪಡುವದರಲ್ಲಿ ತಂದೆಯು ಎಂಥಾ ಪ್ರೀತಿಯನ್ನು ನಮ್ಮ ಮೇಲೆ ಇಟ್ಟಿದ್ದಾನಲ್ಲಾ; 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ಾರಣದಿಂದ ಲೋಕವು ನಮ್ಮನ್ನು ತಿಳಿದುಕೊಳ್ಳು ವದಿಲ್ಲ; ಯಾಕಂದರೆ ಅದು ಆತನನ್ನು ತಿಳಿದು ಕೊಳ್ಳ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ಪ್ರಿಯರೇ, ನಾವು ಈಗ ದೇವರ ಪುತ್ರರಾಗಿದ್ದೇವೆ, ಮುಂದೆ ನಾವು ಏನಾಗುವೆವೋ ಅದು ಇನ್ನೂ ಪ್ರತ್ಯಕ್ಷವಾಗಲಿಲ್ಲ. ಆ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ಕ್ಷ ನಾದಾಗ ನಾವು ಆತನ ಹಾಗಿರುವೆವೆಂದು ಬಲ್ಲೆವು; ಯಾಕಂದರೆ ನಾವು ಆತನನ್ನು ಆತನಿರುವ ಪ್ರಕಾರವೇ ನೋ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ತನಲ್ಲಿ ಈ ನಿರೀಕ್ಷೆಯನ್ನು ಇಟ್ಟಿರುವ ಪ್ರತಿಯೊಬ್ಬನು ಆತನು ಶುದ್ಧನಾಗಿರುವಂತೆಯೇ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ಧಮಾಡ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ಪಾಪಮಾಡುವವನು ನ್ಯಾಯಪ್ರಮಾಣವನ್ನು ವಿಾರುವವನಾಗಿದ್ದಾನೆ; ಯಾಕಂದರೆ ನ್ಯಾಯ ಪ್ರಮಾಣವನ್ನು ವಿಾರುವದೇ ಪಾ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ಪಾಪಗಳನ್ನು ನಿವಾರಣೆ ಮಾಡುವದಕ್ಕಾಗಿ ಆತನು ಪ್ರತ್ಯಕ್ಷನಾದ ನೆಂಬದು ನಿಮಗೆ ಗೊತ್ತಾಗಿದೆ; ಆತನಲ್ಲಿ ಪಾಪ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ತನಲ್ಲಿ ನೆಲೆಗೊಂಡಿರುವವನು ಪಾಪಮಾಡನು; ಪಾಪಮಾಡುವವನು ಆತನನ್ನು ಕಂಡವನೂ ಅಲ್ಲ, ತಿಳಿದವನೂ ಅ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ಚಿಕ್ಕ ಮಕ್ಕಳೇ, ಯಾರೂ ನಿಮ್ಮನ್ನು ಮೋಸಗೊಳಿಸದಿರಲಿ. ಆತನು ಹೇಗೆ ನೀತಿವಂತ ನಾಗಿದ್ದಾನೋ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ತಿಯನ್ನನುಸರಿಸುವವನು ನೀತಿವಂತ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ಪಾಪಮಾಡುವವನು ಸೈತಾನ ನಿಗೆ ಸಂಬಂಧಪಟ್ಟವನಾಗಿದ್ದಾನೆ; ಯಾಕಂದರೆ ಆದಿ ಯಿಂದಲೂ ಸೈತಾನನು ಪಾಪಮಾಡುವವನಾ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ದದರಿಂದ ದೇವಕುಮಾರನು ಸೈತಾನನ ಕೆಲಸಗಳನ್ನು ಲಯಮಾಡುವದಕ್ಕೋಸ್ಕರವೇ ಪ್ರತ್ಯಕ್ಷ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ದೇವರಿಂದ ಹುಟ್ಟಿದವನು ಪಾಪಮಾಡನು; ಯಾಕಂದರೆ ಆತನ ಬೀಜವು ಅವನಲ್ಲಿ ನೆಲೆಗೊಂಡದೆ. ಅವನು ದೇವರಿಂದ ಹುಟ್ಟಿದ ಕಾರ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ಪಮಾಡ ಲಾರ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ವರು ದೇವರ ಮಕ್ಕಳೆಂಬದೂ ಅವರು ಸೈತಾನನ ಮಕ್ಕಳೆಂಬದೂ ಇದರಿಂದ ವ್ಯಕ್ತವಾಗುತ್ತದೆ. ನೀತಿಯನ್ನು ಅನುಸರಿಸದವನೂ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ನನ್ನು ಪ್ರೀತಿಸದವನೂ ದೇವರಿಗೆ ಸಂಬಂಧಪಟ್ಟವ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ನಾವು ಒಬ್ಬರನ್ನೊಬ್ಬರು ಪ್ರೀತಿಸಬೇಕೆಂಬದೇ ನೀವು ಮೊದಲಿನಿಂದಲೂ ಕೇಳಿದ ವಾರ್ತೆ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ೆಡುಕ ನಾಗಿದ್ದು ತನ್ನ ತಮ್ಮನನ್ನು ಕೊಂದುಹಾಕಿದ ಕಾಯಿನ ನಂತೆ ಅಲ್ಲ. ಯಾವ ಕಾರಣದಿಂದ ಅವನನ್ನು ಕೊಂದು ಹಾಕಿದ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ಕೃತ್ಯಗಳು ಕೆಟ್ಟವುಗಳೂ ತನ್ನ ತಮ್ಮನ ಕೃತ್ಯಗಳು ನೀತಿಯುಳ್ಳವುಗಳೂ ಆಗಿದ್ದದರಿಂದಲ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ನ್ನ ಸಹೋದರರೇ, ಲೋಕವು ನಿಮ್ಮನ್ನು ದ್ವೇಷಿಸಿದರೆ ಆಶ್ಚರ್ಯಪಡ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ವಂತೂ ಸಹೋದರರನ್ನು ಪ್ರೀತಿಸುವವರಾಗಿರುವದರಿಂದ ಮರಣದಿಂದ ಪಾರಾಗಿ ಜೀವದಲ್ಲಿ ಸೇರಿದ್ದೇವೆಂಬದು ನಮಗೆ ಗೊತ್ತ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ಸಹೋದರನನ್ನು ಪ್ರೀತಿಸದೆ ಇರುವವನು ಮರಣದಲ್ಲೇ ಇ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ಾರಾದರೂ ತನ್ನ ಸಹೋದರನನ್ನು ದ್ವೇಷಿಸುವ ವನು ಕೊಲೆಗಾರನಾಗಿದ್ದಾನೆ. ಯಾವ ಕೊಲೆಗಾರ ನಲ್ಲಿಯೂ ನಿತ್ಯಜೀವ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ರುವದಿಲ್ಲವೆಂಬದು ನಿಮಗೆ ಗೊತ್ತ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ು ನಮಗೋಸ್ಕರ ತನ್ನ ಪ್ರಾಣವನ್ನು ಕೊಟ್ಟದ್ದರಲ್ಲಿಯೇ ದೇವರ ಪ್ರೀತಿ ಇಂಥದ್ದೆಂದು ನಮಗೆ ತಿಳಿದು ಬಂದಿದೆ. ನಾವು ಸ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ರಿಗೋಸ್ಕರ ನಮ್ಮ ಪ್ರಾಣಗಳನ್ನು ಕೊಡುವ ಹಂಗಿನಲ್ಲ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ಈ ಲೋಕದ ಸಂಪತ್ತುಳ್ಳ ಯಾವನಾದರೂ ಕೊರತೆಯಲ್ಲಿರುವ ತನ್ನ ಸಹೋದರನನ್ನು ನೋಡಿ ಕರುಣಿಸದೆ ಬಿಟ್ಟರೆ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ಯು ಅವನಲ್ಲಿ ನೆಲೆಗೊಂಡಿರುವದು ಹೇಗೆ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ನ್ನ ಚಿಕ್ಕ ಮಕ್ಕಳೇ, ನೀವು ಮಾತಿನಿಂದಾಗಲಿ ನಾಲಿಗೆಯಿಂದಾಗಲಿ ಪ್ರೀತಿಸುವವರಾಗಿರದೆ ಕ್ರಿಯೆಯಲ್ಲಿಯೂ ಸತ್ಯದ ಲ್ಲ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ಸುವವರ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ಯೋಹಾನನು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5">
  <a:themeElements>
    <a:clrScheme name="Theme1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2026-10-20T05:52:13Z</dcterms:created>
  <dcterms:modified xsi:type="dcterms:W3CDTF">2026-10-20T05:52:13Z</dcterms:modified>
  <dc:title>1 ಯೋಹಾನನು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