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ிலிருந்து வேறொருவன்: ஆம், சர்வவல்லமையுள்ள தேவனாகிய கர்த்தாவே, உம்முடைய நியாயத்தீர்ப்புகள் சத்தியமும் நீதியுமானவைகள் என்று சொல்லக்கேட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ிலிருந்து வேறொருவன்: ஆம், சர்வவல்லமையுள்ள தேவனாகிய கர்த்தாவே, உம்முடைய நியாயத்தீர்ப்புகள் சத்தியமும் நீதியுமானவைகள் என்று சொல்லக்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காம் தூதன் தன் கலசத்திலுள்ளதைச் சூரியன்மேல் ஊற்றினான்; தீயினால் மனுஷரைக் தகிக்கும்படி அதற்கு அதிகாரங் கொடுக்க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காம் தூதன் தன் கலசத்திலுள்ளதைச் சூரியன்மேல் ஊற்றினான்; தீயினால் மனுஷரைக் தகிக்கும்படி அதற்கு அதிகாரங் கொடுக்க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னுஷர்கள் மிகுந்த உஷ்ணத்தினாலே தகிக்கப்பட்டு, இந்த வார்த்தைகளைச் செய்ய அதிகாரமுள்ள தேவனுடைய நாமத்தைத் தூஷித்தார்களேயல்லாமல், அவரை மகிமைப்படுத்த மனந்திரும்பவில்லை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னுஷர்கள் மிகுந்த உஷ்ணத்தினாலே தகிக்கப்பட்டு, இந்த வார்த்தைகளைச் செய்ய அதிகாரமுள்ள தேவனுடைய நாமத்தைத் தூஷித்தார்களேயல்லாமல், அவரை மகிமைப்படுத்த மனந்திரும்பவில்லை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ந்தாம் தூதன் தன் கலசத்திலுள்ளதை மிருகத்தினுடைய சிங்காசனத்தின்மேல் ஊற்றினான்; அப்பொழுது அதின் ராஜ்யம் இருளடைந்தது; அவர்கள் வருத்தத்தினாலே தங்கள் நாவுகளைக் கடித்துக்கொ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ந்தாம் தூதன் தன் கலசத்திலுள்ளதை மிருகத்தினுடைய சிங்காசனத்தின்மேல் ஊற்றினான்; அப்பொழுது அதின் ராஜ்யம் இருளடைந்தது; அவர்கள் வருத்தத்தினாலே தங்கள் நாவுகளைக் கடித்துக்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ருத்தங்களாலும், தங்கள் புண்களாலும், பரலோகத்தின் தேவனைத் தூஷித்தார்களேயல்லாமல், தங்கள் கிரியைகளை விட்டு மனந்திரும்ப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ருத்தங்களாலும், தங்கள் புண்களாலும், பரலோகத்தின் தேவனைத் தூஷித்தார்களேயல்லாமல், தங்கள் கிரியைகளை விட்டு மனந்திரும்ப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ாம் தூதன் தன் கலசத்திலுள்ளதை ஐப்பிராத்து என்னும் பெரிய நதியின்மேல் ஊற்றினான்: அப்பொழுது சூரியன் உதிக்குந் திசையிலிருந்தும் ராஜாக்களுக்கு வழி ஆயத்தமாகும்படி அந்த நதியின் தண்ணீர் வற்றி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ாம் தூதன் தன் கலசத்திலுள்ளதை ஐப்பிராத்து என்னும் பெரிய நதியின்மேல் ஊற்றினான்: அப்பொழுது சூரியன் உதிக்குந் திசையிலிருந்தும் ராஜாக்களுக்கு வழி ஆயத்தமாகும்படி அந்த நதியின் தண்ணீர் வற்றிப்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லுசர்ப்பத்தின் வாயிலும் மிருகத்தின் வாயிலும் கள்ளத்தீர்க்கதரிசியின் வாயிலுமிருந்து தவளைகளுக்கு ஒப்பான மூன்று அசுத்த ஆவிகள் புறப்பட்டுவரக்கண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லுசர்ப்பத்தின் வாயிலும் மிருகத்தின் வாயிலும் கள்ளத்தீர்க்கதரிசியின் வாயிலுமிருந்து தவளைகளுக்கு ஒப்பான மூன்று அசுத்த ஆவிகள் புறப்பட்டுவரக்க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் அற்புதங்களைச் செய்கிற பிசாசுகளின் ஆவிகள்; அவைகள் பூலோகமெங்குமுள்ள ராஜாக்களைச் சர்வவல்லமையுள்ள தேவனுடைய மகாநாளில் நடக்கும் யுத்தத்திற்குக் கூட்டிச்சேர்க்கும்படிக்குப் புறப்பட்டுப்போ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் அற்புதங்களைச் செய்கிற பிசாசுகளின் ஆவிகள்; அவைகள் பூலோகமெங்குமுள்ள ராஜாக்களைச் சர்வவல்லமையுள்ள தேவனுடைய மகாநாளில் நடக்கும் யுத்தத்திற்குக் கூட்டிச்சேர்க்கும்படிக்குப் புறப்பட்டுப்போ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ிருடனைப்போல் வருகிறேன். தன் மானம் காணப்படத்தக்கதாக நிர்வாணமாய் நடவாதபடிக்கு விழித்துக்கொண்டு, தன் வஸ்திரங்களைக் காத்துக்கொள்ளுகிறவன் பாக்கிய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ிருடனைப்போல் வருகிறேன். தன் மானம் காணப்படத்தக்கதாக நிர்வாணமாய் நடவாதபடிக்கு விழித்துக்கொண்டு, தன் வஸ்திரங்களைக் காத்துக்கொள்ளுகிறவன் பாக்கிய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எபிரெயு பாஷையிலே அர்மகெதோன் என்னப்பட்ட இடத்திலே அவர்களைக் கூட்டிச் சேர்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ழாம் தூதன் தன் கலசத்திலுள்ளதை ஆகாயத்தில் ஊற்றினான்; அப்பொழுது பரலோகத்தின் ஆலயத்திலுள்ள சிங்காசனத்திலிருந்து: ஆயிற்று என்று சொல்லிய பெருஞ்சத்தம் பிற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ழாம் தூதன் தன் கலசத்திலுள்ளதை ஆகாயத்தில் ஊற்றினான்; அப்பொழுது பரலோகத்தின் ஆலயத்திலுள்ள சிங்காசனத்திலிருந்து: ஆயிற்று என்று சொல்லிய பெருஞ்சத்தம் பிற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ங்களும் இடிமுழக்கங்களும் மின்னல்களும் உண்டாயின; பூமி மிகவும் அதிர்ந்தது, பூமியின்மேல் மனுஷர்கள் உண்டான நாள்முதற்கொண்டு அப்படிப்பட்ட பெரிய அதிர்ச்சியுண்டான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ங்களும் இடிமுழக்கங்களும் மின்னல்களும் உண்டாயின; பூமி மிகவும் அதிர்ந்தது, பூமியின்மேல் மனுஷர்கள் உண்டான நாள்முதற்கொண்டு அப்படிப்பட்ட பெரிய அதிர்ச்சியுண்டான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கா நகரம் மூன்று பங்காகப் பிரிக்கப்பட்டது, புறஜாதிகளுடைய பட்டணங்கள் விழுந்தன. மகா பாபிலோனுக்கு தேவனுடைய உக்கிரமான கோபாக்கினையாகிய மதுவுள்ள பாத்திரத்தைக் கொடுக்கும்படி அது அவருக்கு முன்பாக நினைப்பூட்ட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கா நகரம் மூன்று பங்காகப் பிரிக்கப்பட்டது, புறஜாதிகளுடைய பட்டணங்கள் விழுந்தன. மகா பாபிலோனுக்கு தேவனுடைய உக்கிரமான கோபாக்கினையாகிய மதுவுள்ள பாத்திரத்தைக் கொடுக்கும்படி அது அவருக்கு முன்பாக நினைப்பூட்ட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வுகள் யாவும் அகன்றுபோயின, பர்வதங்கள் காணப்படாமற்போயி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லந்து நிறையான பெரிய கல்மழையும் வானத்திலிருந்து மனுஷர்மேல் விழுந்தது; அந்தக் கல்மழையினால் உண்டான வாதையினிமித்தம் மனுஷர்கள் தேவனைத் தூஷித்தார்கள் அந்த வாதை மகா கொடியத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லந்து நிறையான பெரிய கல்மழையும் வானத்திலிருந்து மனுஷர்மேல் விழுந்தது; அந்தக் கல்மழையினால் உண்டான வாதையினிமித்தம் மனுஷர்கள் தேவனைத் தூஷித்தார்கள் அந்த வாதை மகா கொடியத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வாலயத்திலிருந்து உண்டான ஒரு பெருஞ்சத்தம் அந்த ஏழு தூதருடனே: நீங்கள் போய் தேவனுடைய கோபகலசங்களைப் பூமியின்மேல் ஊற்றுங்கள் என்று சொல்லக்கே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வாலயத்திலிருந்து உண்டான ஒரு பெருஞ்சத்தம் அந்த ஏழு தூதருடனே: நீங்கள் போய் தேவனுடைய கோபகலசங்களைப் பூமியின்மேல் ஊற்றுங்கள் என்று சொல்லக்கே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தூதன் போய், தன் கலசத்திலுள்ளதைப் பூமியின்மேல் ஊற்றினான்; உடனே மிருகத்தின் முத்திரையைத் தரித்தவர்களும் அதின் சொரூபத்தை வணங்குகிறவர்களுமாகிய மனுஷர்களுக்குப் பொல்லாத கொடிய புண்ணுண்ட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தூதன் போய், தன் கலசத்திலுள்ளதைப் பூமியின்மேல் ஊற்றினான்; உடனே மிருகத்தின் முத்திரையைத் தரித்தவர்களும் அதின் சொரூபத்தை வணங்குகிறவர்களுமாகிய மனுஷர்களுக்குப் பொல்லாத கொடிய புண்ணுண்ட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 தூதன் தன் கலசத்திலுள்ளதைச் சமுத்திரத்திலே ஊற்றினான்; உடனே அது செத்தவனுடைய இரத்தம்போலாயிற்று; சமுத்திரத்திலுள்ள பிராணிகள் யாவும் மாண்டுபோயி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 தூதன் தன் கலசத்திலுள்ளதைச் சமுத்திரத்திலே ஊற்றினான்; உடனே அது செத்தவனுடைய இரத்தம்போலாயிற்று; சமுத்திரத்திலுள்ள பிராணிகள் யாவும் மாண்டுபோயி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ாம் தூதன் தன் கலசத்திலுள்ளதை ஆறுகளிலும், நீரூற்றுகளிலும் ஊற்றினான்; உடனே அவைகள் இரத்தமாயி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ாம் தூதன் தன் கலசத்திலுள்ளதை ஆறுகளிலும், நீரூற்றுகளிலும் ஊற்றினான்; உடனே அவைகள் இரத்தமாயி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தண்ணீர்களின் தூதன்: இருக்கிறவரும் இருந்தவரும் பரிசுத்தருமாகிய தேவரீர் இப்படி நியாயந்தீர்க்க நீதியுள்ளவராயிருக்கிறீ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தண்ணீர்களின் தூதன்: இருக்கிறவரும் இருந்தவரும் பரிசுத்தருமாகிய தேவரீர் இப்படி நியாயந்தீர்க்க நீதியுள்ளவராயிருக்கிறீ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ரிசுத்தவான்களுடைய இரத்தத்தையும் தீர்க்கதரிசிகளுடைய இரத்தத்தையும் சிந்தினபடியினால், இரத்தத்தையே அவர்களுக்குக் குடிக்கக்கொடுத்தீர்; அதற்கு பாத்திராயிருக்கிறார்கள் என்று சொல்லக்கேட்ட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ரிசுத்தவான்களுடைய இரத்தத்தையும் தீர்க்கதரிசிகளுடைய இரத்தத்தையும் சிந்தினபடியினால், இரத்தத்தையே அவர்களுக்குக் குடிக்கக்கொடுத்தீர்; அதற்கு பாத்திராயிருக்கிறார்கள் என்று சொல்லக்கே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ಮೇಲೆ ಯಜ್ಞವೇದಿಯೊಳಗಿಂದ ಮತ್ತೊಬ್ಬನು--ಹೌದು, ಸರ್ವಶಕ್ತನಾಗಿರುವ ದೇವ ರಾದ ಕರ್ತನೇ, ನಿನ್ನ ನ್ಯಾಯತೀರ್ಪ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ವೂ ನೀತಿಯುಳ್ಳವುಗಳೂ ಆಗಿವೆ ಎಂದು ಹೇಳುವದನ್ನು ನಾ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ಲ್ಕನೆಯ ದೂತನು ತನ್ನ ಪಾತ್ರೆಯಲ್ಲಿದ್ದದ್ದನ್ನು ಸೂರ್ಯನ ಮೇಲೆ ಹೊಯಿದನು. ಆಗ ಸೂರ್ಯ ನಿಗೆ ಬೆಂಕ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ನ್ನು ಕಂದಿಸುವ ಶಕ್ತಿಯು ಕೊ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ನುಷ್ಯರು ಬಲವಾದ ಕಾವಿನಿಂದ ಕಂದಿಹೋದರೂ ಅವರು ದೇವರನ್ನು ಘನಪಡಿಸುವ ಹಾಗೆ ಮಾನಸಾಂತರ ಮಾಡಿಕೊಳ್ಳದೆ ಈ ಉಪದ್ರವ 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ಧಿಕಾರವುಳ್ಳ ದೇವರ ನಾಮವನ್ನು ದೂಷ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ಐದನೆಯ ದೂತನು ತನ್ನ ಪಾತ್ರೆಯಲ್ಲಿದ್ದದ್ದನ್ನು ಮೃಗದ ಆಸನದ ಮೇಲೆ ಹೊಯ್ಯಲು ಅದರ ರಾಜ್ಯವು ತುಂಬಾ ಕತ್ತಲಾಯಿತು;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ಗಾದ ನೋವಿನ ದೆಸೆಯಿಂದ ತಮ್ಮ ನಾಲಿಗೆಗಳನ್ನು ಕಚ್ಚ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ಮ್ಮ ಕೃತ್ಯಗಳ ವಿಷಯದಲ್ಲಿ ಮಾನಸಾಂತರ ಮಾಡಿ ಕೊಳ್ಳದೆ ತಮ್ಮ ನೋವಿನ ದೆಸೆಯಿಂದಲೂ ಹುಣ್ಣುಗಳ ದೆಸೆಯ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ಲೋಕದೇವರನ್ನು ದೂಷ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ರನೆಯ ದೂತನು ತನ್ನ ಪಾತ್ರೆಯಲ್ಲಿದ್ದದ್ದನ್ನು ಯೂಫ್ರೇಟೀಸ್‌ ಮಹಾನದಿಯ ಮೇಲೆ ಹೊಯ್ಯಲು ಮೂಡಣ ದಿಕ್ಕಿನಿಂದ ಬ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ರಿಗೆ ಮಾರ್ಗವು ಸಿದ್ಧವಾಗುವಂತೆ ಅದರ ನೀರು ಬತ್ತಿ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ಘಟಸರ್ಪದ ಬಾಯಿಂದಲೂ ಮೃಗದ ಬಾಯಿಂ ದಲೂ ಸುಳ್ಳು ಪ್ರವಾದಿಯ ಬಾಯಿಂದಲೂ ಕಪ್ಪೆಗಳಂ ತಿದ್ದ ಮೂರು ಅಶುದ್ಧಾತ್ಮಗಳು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ದನ್ನು ನಾ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ು ಮಹತ್ಕಾರ್ಯಗಳನ್ನು ಮಾಡುವ ದೆವ್ವಗಳ ಆತ್ಮಗಳೇ; ಸರ್ವಶಕ್ತನಾದ ದೇವರ ಮಹಾ ದಿನದಲ್ಲಾಗುವ ಯುದ್ಧಕ್ಕೆ ಭೂಲೋಕ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ಪ್ರಪಂಚದ ಎಲ್ಲಾ ರಾಜರನ್ನು ಕೂಡಿಸುವದಕ್ಕಾಗಿ ಅವರ ಬಳಿಗೆ 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ಗೋ, ಕಳ್ಳನು ಬರುವಂತೆ ನಾನು ಬರುತ್ತೇನೆ. ನಿರ್ವಾಣನಾಗಿ ತಿರುಗಾಡುವಾಗ ಜನರು ತನ್ನ ನಾಚಿಕೆಯನ್ನು ನೋಡಿಯಾ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ಚ್ಚರ ವಾಗಿದ್ದು ತನ್ನ ವಸ್ತ್ರಗಳನ್ನು ಕಾಪಾಡಿಕೊಳ್ಳುವವ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ಅವರನ್ನು ಇಬ್ರಿಯ ಭಾಷೆಯಲ್ಲಿ ಹರ್ಮಗೆದೋನ್‌ ಎಂದು ಕರೆಯಲ್ಪಟ್ಟ ಸ್ಥಳಕ್ಕೆ ಕೂ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ಏಳನೆಯ ದೂತನು ತನ್ನ ಪಾತ್ರೆಯಲ್ಲಿದ್ದದ್ದನ್ನು ವಾಯುಮಂಡಲದಲ್ಲಿ ಹೊಯ್ಯಲು ಪರಲೋಕದಲ್ಲಿದ್ದ ಆಲಯದೊಳಗ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ಸನದಿಂದಲೂ ಮಹಾಶಬ್ದವು ಬಂದು--ಮುಗಿಯಿತು ಎಂದು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ವಾಣಿಗಳೂ ಗುಡುಗುಗಳೂ ಮಿಂಚುಗಳೂ ಉಂಟಾದವು; ಇದಲ್ಲದೆ ಮಹಾ ಭೂಕಂಪವುಂಟಾಯಿತು; ಮನುಷ್ಯರು ಭೂಮಿ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ಂದಿನಿಂದ ಅಂಥ ಬಲವಾದ ಮತ್ತು ದೊಡ್ಡ ದಾದ ಭೂಕಂಪವಾಗ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 ಮಹಾಪಟ್ಟಣವು ಮೂರು ಭಾಗಗಳಾಗಿ ವಿಭಾಗವಾಯಿತು; ಜನಾಂಗಗಳ ಪಟ್ಟಣಗಳು ಬಿದ್ದವು; ಇದಲ್ಲದೆ ಮಹಾಬಾಬೆ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ಗ್ರಕೋಪವೆಂಬ ದ್ರಾಕ್ಷಾರಸದ ಪಾತ್ರೆಯನ್ನು ಕೊಡು ವಂತೆ ದೇವರ ಮುಂದೆ ಅದು ಜ್ಞಾಪಕಕ್ಕೆ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ದ್ವೀಪಗಳೆಲ್ಲಾ ಓಡಿಹೋದವು; ಬೆಟ್ಟಗಳು ಸಿಕ್ಕದೆ 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ಕಾಶದಿಂದ ಮನುಷ್ಯರ ಮೇಲೆ ದೊಡ್ಡ ಅನೇ ಕಲ್ಲುಗಳು ಸುರಿದವು; ಒಂದೊಂದು ಕಲ್ಲು ಹೆಚ್ಚು ಕಡಿಮೆ ನಾಲ್ಕು ಮ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ಕವಾಗಿತ್ತು; ಆ ಆನೆಕಲ್ಲುಗಳ ಉಪದ್ರವವು ಬಹಳ ಅತಿದೊಡ್ಡದಾಗಿ ದ್ದದರಿಂದ ಮನುಷ್ಯರು ದೇವರನ್ನು ದೂಷ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ಆಲಯದಿಂದ ಬಂದ ಮಹಾಶಬ್ದ ವನ್ನು ಕೇಳಿದೆನು. ಅದು ಆ ಏಳು ಮಂದಿ ದೂತರಿಗೆ--ನೀವು ಹೋಗಿ ಆ ಪಾತ್ರೆಗಳ ಲ್ಲಿರುವ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ೌದ್ರವನ್ನು ಭೂಮಿಯ ಮೇಲೆ ಹೊಯ್ಯಿರಿ ಎಂದು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ಮೊದಲನೆಯವನು ಹೊರಟು ತನ್ನ ಪಾತ್ರೆ ಯಲ್ಲಿದ್ದದ್ದನ್ನು ಭೂಮಿಯ ಮೇಲೆ ಹೊಯಿದನು; ಆಗ ಮೃಗದ ಗುರುತನ್ನು ಹೊಂದಿ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ಕ್ಕೆ ಆರಾಧನೆ ಮಾಡಿದ ಮನುಷ್ಯರ ಮೇಲೆ ಕೊಳೆಯುವ ಘೋರವಾದ ಹುಣ್ಣು ಎದ್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ರಡನೆಯ ದೂತನು ತನ್ನ ಪಾತ್ರೆಯಲ್ಲಿದ್ದದ್ದನ್ನು ಸಮುದ್ರದ ಮೇಲೆ ಹೊಯಿದಾಗ ಅದು ಸತ್ತವನ ರಕ್ತದ ಹಾಗಾಯ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ದಲ್ಲಿ ಬದುಕುವ ಪ್ರತಿಯೊಂದು ಪ್ರಾಣಿಯು ಸತ್ತ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ೂರನೆಯ ದೂತನು ತನ್ನ ಪಾತ್ರೆಯಲ್ಲಿ ದ್ದದ್ದನ್ನು ನದಿಗಳ ಮೇಲೆಯೂ ನೀರಿನ ಬುಗ್ಗೆಗಳ ಮೇಲೆಯೂ ಹೊಯಿದನು; ಅವುಗಳ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ಮೇಲೆ ಜಲಗಳ ದೂತನು--ಓ ಕರ್ತನೇ, ನೀನು ಇರುವಾತನೂ ಇದ್ದಾತನೂ ಬರುವಾತನೂ ಆಗಿರುವದರಿಂದ ನೀನು ಹೀಗೆ ತೀರ್ಪ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ರಲ್ಲಿ ನೀತಿ ಸ್ವರೂಪನ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ಪರಿಶುದ್ಧರ ಮತ್ತು ಪ್ರವಾದಿಗಳ ರಕ್ತವನ್ನು ಸುರಿಸಿದರು; ನೀನು ಅವರಿಗೆ ರಕ್ತವನ್ನೇ ಕುಡಿಯ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ಿದ್ದೀ;ಇದಕ್ಕೆ ಅವರು ಪಾತ್ರರು ಎಂದು ಹೇಳುವದನ್ನು ನಾ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2026-10-21T11:17:54Z</dcterms:created>
  <dcterms:modified xsi:type="dcterms:W3CDTF">2026-10-21T11:17:54Z</dcterms:modified>
  <dc:title>ಪ್ರಕಟನೆ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