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லே போராட மனுஷனுக்குக் குறிக்கப்பட்ட காலம் உண்டல்லவோ? அவன் நாட்கள் ஒரு கூலிக்காரன் நாட்களைப்போல் இருக்கிறதல்லவ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வேலையாள் நிழலை வாஞ்சித்து, ஒரு கூலிக்காரன் தன் கூலியை வரப்பார்த்திருக்கிறதுபோல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யையான மாதங்கள் என்னுடைய சுதந்தரமாகி, சஞ்சலமான ராத்திரிகள் எனக்குக் குறி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யையான மாதங்கள் என்னுடைய சுதந்தரமாகி, சஞ்சலமான ராத்திரிகள் எனக்குக் குறி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டுத்துக் கொள்கிறபோது, எப்பொழுது எழுந்திருப்பேன்? இராக்காலம் எப்பொழுது முடியும் என்று சொல்லி, கிழக்குவெளுக்குமட்டும் அரண்டு புரளுகிறதினால் எனக்குப் போதுமென்று போ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டுத்துக் கொள்கிறபோது, எப்பொழுது எழுந்திருப்பேன்? இராக்காலம் எப்பொழுது முடியும் என்று சொல்லி, கிழக்குவெளுக்குமட்டும் அரண்டு புரளுகிறதினால் எனக்குப் போதுமென்று போ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 மாம்சம் பூச்சிகளினாலும், அடைபற்றின புழுதியினாலும் மூடப்பட்டிருக்கிறது; என் தோல் வெடித்து அருவருப்பா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நாட்கள் நெய்கிறவன் எறிகிற நாடாவிலும் தீவிரமாய் ஓடுகிறது; அவைகள் நம்பிக்கையில்லாமல் முடிந்துபோ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ிராணன் காற்றைப்போலிருக்கிறதென்றும், என் கண்கள் நன்மையைக் காணப்போகிறதில்லையென்றும் நினைத்த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ோது என்னைக் காண்கிறவர்களின் கண்கள் இனி என்னைக் காண்பதில்லை; உம்முடைய கண்கள் என்மேல் நோக்கமாயிருக்கிறது; நானோ இல்லாமற்போ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கம் பறந்துபோகிறதுபோல பாதாளத்தில் இறங்குகிறவன் இனி ஏறிவர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ி தன் வீட்டுக்குத் திரும்பான், அவன் ஸ்தலம் இனி அவனை அறிய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என் வாயை அடக்காமல் என் ஆவியின் வேதனையினால் பேசி என் ஆத்துமத்தின் கசப்பினால் அங்கலாய்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ரீர் என்மேல் காவல் வைக்கிறதற்கு நான் சமுத்திரமோ? நான் ஒரு திமிங்கிலம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கட்டில் எனக்கு ஆறுதல் கொடுக்கும் என்றும், என் படுக்கை என் தவிப்பை ஆற்றும் என்றும் நான் சொல்வேனாகி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ர் சொப்பனங்களால் என்னைக் கலங்கப்பண்ணி, தரிசனங்களால் எனக்குத் திகிலுண்டாக்குகிற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ல் என் ஆத்துமா, நெருக்குண்டு சாகிறதையும், என் எலும்புகளோடே உயிரோடிருக்கிறதைப்பார்க்கிலும் மரணத்தையும் விரும்ப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ிருக்கிறதை அரோசிக்கிறேன், எந்நாளும் உயிரோடிருக்க விரும்பேன், என்னை விட்டுவிடும்; என் நாட்கள் மாயைதான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யிருக்கிறதை அரோசிக்கிறேன், எந்நாளும் உயிரோடிருக்க விரும்பேன், என்னை விட்டுவிடும்; என் நாட்கள் மாயைதான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ஷனை நீர் ஒரு பொருட்டாக எண்ணுகிறதற்கும் அவன்மேல் சிந்தை வைக்கிறதற்க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ாலைதோறும் அவனை விசாரிக்கிறதற்கு நிமிஷந்தோறும் அவனைச் சோதிக்கிறதற்கும், அவன் எம்மாத்திரம்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ன் உமிழ்நீரை விழுங்காதபடி எத்தனைகாலம் என்னை நெகிழாமலும், என்னை விடாமலும் இருப்ப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்னுயிரைக் காப்பவரே, பாவஞ்செய்தேனானால் உமக்கு நான் செய்யவேண்டியது என்ன? நான் எனக்குத்தானே பாரமாயிருக்கும்படிக்கு, நீர் என்னை உமக்கு இலக்காக வைத்தது எ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்னுயிரைக் காப்பவரே, பாவஞ்செய்தேனானால் உமக்கு நான் செய்யவேண்டியது என்ன? நான் எனக்குத்தானே பாரமாயிருக்கும்படிக்கு, நீர் என்னை உமக்கு இலக்காக வைத்தது எ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ீறுதலை நீர் மன்னியாமலும், என் அக்கிரமத்தை நீக்காமலும் இருக்கிறது என்ன? இப்பொழுதே மண்ணில் படுத்துக்கொள்வேன்; விடிற்காலத்திலே என்னைத் தேடுவீரானால் நான் இர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மீறுதலை நீர் மன்னியாமலும், என் அக்கிரமத்தை நீக்காமலும் இருக்கிறது என்ன? இப்பொழுதே மண்ணில் படுத்துக்கொள்வேன்; விடிற்காலத்திலே என்னைத் தேடுவீரானால் நான் இர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3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భూమిమీద నరుల కాలము యుద్ధకాలము కాదా?వారి దినములు కూలివాని దినములవంటివి కా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డను మిగుల నపేక్షించు దాసునివలెనుకూలినిమిత్తము కనిపెట్టుకొను కూలివాని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శ లేకయే జరుగు నెలలను నేను చూడవలసివచ్చెను.ఆయాసముతో కూడిన రాత్రులు నాకు నియమింపబడి యున్నవి.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కొనునప్పుడెల్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ప్పుడు లేచెదనా? రాత్రి యెప్పుడు గతించునా? అని యనుకొందును.తెల్లవారువరకు ఇటు ఆటు పొరలుచు ఆయాసప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దేహము పురుగులతోను మంటి పెల్లలతోను కప్ప బడియున్నది.నా చర్మము మాని మరల పగుల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ా దినములు నేతగాని నాడెకంటెను వడిగా గతించు చున్నవినిరీక్షణ లేక అవి క్షయమై పోవ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జీవము వట్టి ఊపిరియే అని జ్ఞాపకము చేసికొనుము.నా కన్ను ఇకను మేలు చ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న్ను చూచువారి కన్ను ఇకమీదట నన్ను చూడదు.నీ కన్నులు నా తట్టు చూచును గాని నేనుండక పో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ేఘము విడిపోయి అదృశ్యమగునట్లుపాతాళమునకు దిగిపోయినవాడు మరి ఎప్పుడునుర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డు ఇక ఎన్నడును తన యింటికి రాడు అతని స్థలము అతని మరల నెర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వున నేను నా నోరు మూసికొననునా ఆత్మ వేదనకొలది నేను మాటలాడెదనునా మనోవేదననుబట్టి మూల్గుచుండ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ేనొక సముద్రమునా? సముద్రములోని భుజంగమునా? నీవెందుకు నా మీద కావలి యుంచెద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మంచము నాకు ఆదరణ ఇచ్చును.నా పరుపు నా బాధకు ఉపశాంతి ఇచ్చును అనినేననుకొ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స్వప్నములవలన నన్ను బెదరించెదవుదర్శనములవలన నన్ను భయపెట్ట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వున నేను ఉరితీయబడవలెనని కోరుచున్నానుఈ నా యెముకలను చూచుటకన్న మరణమొందుట నాకిష్ట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వి నాకు అసహ్యములు, నిత్యము బ్రదుకుటకు నా కిష్టము లేదునా దినములు ఊపిరివలె నున్నవి, నా జో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నుష్యుడు ఏపాటివాడు? అతని ఘనపరచనేల? అతనిమీద నీవు మనస్సు నిలుప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్రతి పగలు నీవతని దర్శింపనేల?ప్రతి క్షణమున నీవతని శోధింప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ఎంత కాలము నీవు నన్ను చూచుట మానకుందువు?నేను గుటక వేయువరకు నన్ను విడిచిపెట్ట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పాపముచేసితినా? నరులను కనిపెట్టువాడా, నేను నీ యెడల ఏమి చేయగలను?నాకు నేనే భారముగా నున్నా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ల గురి పెట్టి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వేల నా అతిక్రమమును పరిహరింపవు? నా దోషము నేల క్షమింపవు?నేనిప్పుడు మంటిలో పండుకొనెదనునీవు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ాగ్రత్తగా వెదకెదవు గాని నేనులేక పోయ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2026-10-20T02:58:12Z</dcterms:created>
  <dcterms:modified xsi:type="dcterms:W3CDTF">2026-10-20T02:58:12Z</dcterms:modified>
  <dc:title>యోబు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