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சிக்கிறதற்கும் குடிக்கிறதற்கும் உங்களுக்கு வீடுகள் இல்லையா? தேவனுடைய சபையை அசட்டைபண்ணி இல்லாதவர்களை வெட்கப்படுத்துகிறீர்களா? உங்களுக்கு நான் என்னசொல்லுவேன்? இதைக்குறித்து உங்களைப் புகழ்வேனோ? புகழ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ஒப்புவித்ததைக் கர்த்தரிடத்தில் பெற்றுக்கொண்டேன்; என்னவெனில், கர்த்தராகிய இயேசு தாம் காட்டிக்கொடுக்கப்பட்ட அன்று இராத்திரியிலே அப்பத்தை எ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ஒப்புவித்ததைக் கர்த்தரிடத்தில் பெற்றுக்கொண்டேன்; என்னவெனில், கர்த்தராகிய இயேசு தாம் காட்டிக்கொடுக்கப்பட்ட அன்று இராத்திரியிலே அப்பத்தை எடு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ோத்திரம்பண்ணி, அதைப்பிட்டு: நீங்கள் வாங்கிப் புசியுங்கள், இது உங்களுக்காகப் பிட்கப்படுகிற என்னுடைய சரீரமாயிருக்கிறது;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ோத்திரம்பண்ணி, அதைப்பிட்டு: நீங்கள் வாங்கிப் புசியுங்கள், இது உங்களுக்காகப் பிட்கப்படுகிற என்னுடைய சரீரமாயிருக்கிறது;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ோஜனம்பண்ணினபின்பு, அவர் அந்தப்படியே பாத்திரத்தையும் எடுத்து: இந்தப் பாத்திரம் என் இரத்தத்தினாலாகிய புதிய உடன்படிக்கையாயிருக்கிறது; நீங்கள் இதைப் பானம்பண்ணும்போதெல்லாம்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ோஜனம்பண்ணினபின்பு, அவர் அந்தப்படியே பாத்திரத்தையும் எடுத்து: இந்தப் பாத்திரம் என் இரத்தத்தினாலாகிய புதிய உடன்படிக்கையாயிருக்கிறது; நீங்கள் இதைப் பானம்பண்ணும்போதெல்லாம்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 நீங்கள் இந்த அப்பத்தைப் புசித்து, இந்தப் பாத்திரத்தில் பானம்பண்ணும்போதெல்லாம் கர்த்தர் வருமளவும் அவருடைய மரணத்தைத் தெரிவிக்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 நீங்கள் இந்த அப்பத்தைப் புசித்து, இந்தப் பாத்திரத்தில் பானம்பண்ணும்போதெல்லாம் கர்த்தர் வருமளவும் அவருடைய மரணத்தைத் தெரிவிக்கிற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யிருக்க, எவன் அபாத்திரமாய்க் கர்த்தருடைய அப்பத்தைப் புசித்து, அவருடைய பாத்திரத்தில் பாணம்பண்ணுகிறானோ, அவன் கர்த்தருடைய சரீரத்தையும் இரத்தத்தையும் குறித்துக் குற்றமுள்ளவனாயிருப்ப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வது, நீங்கள் சபையிலே கூடிவந்திருக்கும்போது, உங்களில் பிரிவினைகள் உண்டென்று கேள்விப்படுகிறேன், அதில் சிலவற்றை நம்ப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யிருக்க, எவன் அபாத்திரமாய்க் கர்த்தருடைய அப்பத்தைப் புசித்து, அவருடைய பாத்திரத்தில் பாணம்பண்ணுகிறானோ, அவன் கர்த்தருடைய சரீரத்தையும் இரத்தத்தையும் குறித்துக் குற்றமுள்ளவனாயிரு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ந்த மனுஷனும் தன்னைத்தானே சோதித்தறிந்து, இந்த அப்பத்தில் புசித்து, இந்தப் பாத்திரத்தில் பானம்பண்ண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த்தினாலெனில், அபாத்திரமாய்ப் போஜனபானம்பண்ணுகிறவன், கர்த்தருடைய சரீரம் இன்னதென்று நிதானித்து அறியாததினால், தனக்கு ஆக்கினைத்தீர்ப்பு வரும்படி போஜனபானம்பண்ணு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தினிமித்தம், உங்களில் அநேகர் பலவீனரும் வியாதியுள்ளவர்களுமாயிருக்கிறார்கள்; அநேகர் நித்திரையும் அடைந்திருக்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ம்மை நாமே நிதானித்து அறிந்தால் நாம் நியாயந்தீர்க்கப்பட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நியாயந்தீர்க்கப்படும்போது உலகத்தோடே ஆக்கினைக்குள்ளாகத் தீர்க்கப்படாதபடிக்கு, கர்த்தராலே சிட்சிக்கப்பட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, என் சகோதரரே, நீங்கள் போஜனம்பண்ணக் கூடிவரும்போது, ஒருவருக்காக ஒருவர் காத்த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கிறிஸ்துவைப் பின்பற்றுகிறதுபோல, நீங்கள் என்னைப் பின்பற்றுகிறவர்களாய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ஆக்கினைக்கேதுவாகக் கூடிவராதபடிக்கு, ஒருவனுக்குப் பசியிருந்தால் வீட்டிலே சாப்பிடக்கடவன். மற்றக் காரியங்களை நான் வரும்போது திட்டம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ஆக்கினைக்கேதுவாகக் கூடிவராதபடிக்கு, ஒருவனுக்குப் பசியிருந்தால் வீட்டிலே சாப்பிடக்கடவன். மற்றக் காரியங்களை நான் வரும்போது திட்டம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வது, நீங்கள் சபையிலே கூடிவந்திருக்கும்போது, உங்களில் பிரிவினைகள் உண்டென்று கேள்விப்படுகிறேன், அதில் சிலவற்றை நம்ப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ரே, நீங்கள் எல்லாவற்றிலும் என்னை நினைத்துக்கொண்டு, நான் உங்களுக்கு ஒப்புவித்தபடி நீங்கள் கட்டளைகளைக் கைக்கொண்டு வருகிறதினிமித்தம் உங்களைப் புகழ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ரே, நீங்கள் எல்லாவற்றிலும் என்னை நினைத்துக்கொண்டு, நான் உங்களுக்கு ஒப்புவித்தபடி நீங்கள் கட்டளைகளைக் கைக்கொண்டு வருகிறதினிமித்தம் உங்களைப் புகழ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வ்வொரு புருஷனுக்கும் கிறிஸ்து தலையாயிருக்கிறாரென்றும், ஸ்திரீக்குப் புருஷன் தலையாயிருக்கிறானென்றும், கிறிஸ்துவுக்கு தேவன் தலையாயிருக்கிறாரென்றும், நீங்கள் அறியவேண்டுமென்று விரும்ப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வ்வொரு புருஷனுக்கும் கிறிஸ்து தலையாயிருக்கிறாரென்றும், ஸ்திரீக்குப் புருஷன் தலையாயிருக்கிறானென்றும், கிறிஸ்துவுக்கு தேவன் தலையாயிருக்கிறாரென்றும், நீங்கள் அறியவேண்டுமென்று விரும்ப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ெபம்பண்ணுகிறபோதாவது, தீர்க்கதரிசனஞ் சொல்லுகிறபோதாவது, தன் தலையை மூடிக்கொண்டிருக்கிற எந்தப் புருஷனும் தன் தலையைக் கனவீனப்படுத்துகி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ெபம்பண்ணுகிறபோதாவது, தீர்க்கதரிசனஞ் சொல்லுகிறபோதாவது, தன் தலையை மூடிக்கொள்ளாதிருக்கிற எந்த ஸ்திரீயும் தன் தலையைக் கனவீனப்படுத்துகிறாள்; அது அவளுக்குத் தலை சிரைக்கப்பட்டதுபோலிருக்கும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ெபம்பண்ணுகிறபோதாவது, தீர்க்கதரிசனஞ் சொல்லுகிறபோதாவது, தன் தலையை மூடிக்கொள்ளாதிருக்கிற எந்த ஸ்திரீயும் தன் தலையைக் கனவீனப்படுத்துகிறாள்; அது அவளுக்குத் தலை சிரைக்கப்பட்டதுபோலிருக்கும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ஸ்திரீயானவள் முக்காடிட்டுக்கொள்ளாவிட்டால் தலைமயிரையும் கத்தரித்துப்போடக்கடவள்; தலைமயிர் கத்தரிக்கப்படுகிறதும் சிரைக்கப்படுகிறதும் ஸ்திரீக்கு வெட்கமானால் முக்காடிட்டுக்கொண்டிருக்கக்கடவ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ஸ்திரீயானவள் முக்காடிட்டுக்கொள்ளாவிட்டால் தலைமயிரையும் கத்தரித்துப்போடக்கடவள்; தலைமயிர் கத்தரிக்கப்படுகிறதும் சிரைக்கப்படுகிறதும் ஸ்திரீக்கு வெட்கமானால் முக்காடிட்டுக்கொண்டிருக்கக்கடவ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ுருஷனானவன் தேவனுடைய சாயலும் மகிமையுமாயிருக்கிறபடியால், தன் தலையை மூடிக்கொள்ளவேண்டுவதில்லை; ஸ்திரீயானவள் புருஷனுடைய மகிமையாயிருக்கி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ில் உத்தமர்கள் இன்னாரென்று வெளியாகும்படிக்கு மார்க்கபேதங்களும் உங்களுக்குள்ளே உண்டாயிருக்கவேண்டியத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ுருஷனானவன் தேவனுடைய சாயலும் மகிமையுமாயிருக்கிறபடியால், தன் தலையை மூடிக்கொள்ளவேண்டுவதில்லை; ஸ்திரீயானவள் புருஷனுடைய மகிமையாயிருக்கி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ருஷன் ஸ்திரீயிலிருந்து தோன்றினவனல்ல, ஸ்திரீயே புருஷனிலிருந்து தோன்றினவ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ருஷன் ஸ்திரீக்காகச் சிருஷ்டிக்கப்பட்டவனல்ல, ஸ்திரீயே புருஷனுக்காகச் சிருஷ்டிக்கப்பட்டவ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தூதர்களினிமித்தம் ஸ்திரீயானவள் தலையின்மேல் முக்காடிட்டுக்கொள்ள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ிலும் கர்த்தருக்குள் ஸ்திரீயில்லாமல் புருஷனுமில்லை, புருஷனில்லாமல் ஸ்திரீயும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ஸ்திரீயானவள் புருஷனிலிருந்து தோன்றுகிறதுபோல, புருஷனும் ஸ்திரீயினால் தோன்றுகிறான்; சகலமும் தேவனால் உண்டாயி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ஸ்திரீயானவள் புருஷனிலிருந்து தோன்றுகிறதுபோல, புருஷனும் ஸ்திரீயினால் தோன்றுகிறான்; சகலமும் தேவனால் உண்டாயிருக்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ஸ்திரீயானவள் தேவனை நோக்கி ஜெபம்பண்ணுகையில், தன் தலையை மூடிக்கொள்ளாமலிருக்கிறது இலட்சணமாயிருக்குமோ என்று உங்களுக்குள்ளே நிதானித்துக்கொள்ள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ுருஷன் மயிரை நீளமாய் வளர்க்கிறது அவனுக்கு கனவீனமாயிருக்கிறதென்ற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 தன் மயிரை நீளமாய் வளர்க்கிறது அவளுக்கு மகிமையாயிருக்கிறதென்றும் சுபாவமே உங்களுக்குப் போதிக்கிறதில்லையா? தலைமயிர் அவளுக்கு முக்காடாகக் கொடுக்கப்பட்டிருக்கிறத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ஓரிடத்தில் கூடிவரும்போது, அவனவன் தன்தன் சொந்த போஜனத்தை முந்திச் சாப்பிடுகிறான்; ஒருவன் பசியாயிருக்கிறான், ஒருவன் வெறியாயிருக்கி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 தன் மயிரை நீளமாய் வளர்க்கிறது அவளுக்கு மகிமையாயிருக்கிறதென்றும் சுபாவமே உங்களுக்குப் போதிக்கிறதில்லையா? தலைமயிர் அவளுக்கு முக்காடாகக் கொடுக்கப்பட்டிருக்கிறத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ஒருவன் வாக்குவாதஞ்செய்ய மனதாயிருந்தால், எங்களுக்கும், தேவனுடைய சபைகளுக்கும், அப்படிப்பட்ட வழக்கமில்லையென்று அறிய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ப் புகழாமல் இதைக்குறித்து உங்களுக்குக் கட்டளைகொடுக்கிறேன்; நீங்கள் கூடிவருதல் நன்மைக்கேதுவாயிராமல், தீமைக்கேதுவாயிருக்கிறத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ப் புகழாமல் இதைக்குறித்து உங்களுக்குக் கட்டளைகொடுக்கிறேன்; நீங்கள் கூடிவருதல் நன்மைக்கேதுவாயிராமல், தீமைக்கேதுவாயிருக்கிற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ச் செய்கிறது கர்த்தருடைய இராப்போஜனம்பண்ணுதலல்லவ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ச் செய்கிறது கர்த்தருடைய இராப்போஜனம்பண்ணுதலல்லவ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சிக்கிறதற்கும் குடிக்கிறதற்கும் உங்களுக்கு வீடுகள் இல்லையா? தேவனுடைய சபையை அசட்டைபண்ணி இல்லாதவர்களை வெட்கப்படுத்துகிறீர்களா? உங்களுக்கு நான் என்னசொல்லுவேன்? இதைக்குறித்து உங்களைப் புகழ்வேனோ? புகழ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சிக்கிறதற்கும் குடிக்கிறதற்கும் உங்களுக்கு வீடுகள் இல்லையா? தேவனுடைய சபையை அசட்டைபண்ணி இல்லாதவர்களை வெட்கப்படுத்துகிறீர்களா? உங்களுக்கு நான் என்னசொல்லுவேன்? இதைக்குறித்து உங்களைப் புகழ்வேனோ? புகழ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शंसा नहीं कर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्योंकि यह बात मुझे प्रभु से पहुंची, और मैं ने तुम्हें भी पहुंचा दी; कि प्रभु यीशु ने जिस रात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ड़वाया गया रोटी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धन्यवाद करके उसे तोड़ी, और कहा; कि यह मेरी देह है, जो तुम्हारे लिये है: मेरे स्मरण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ी क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ी रीति से उस ने बियारी के पीछे कटोरा भी लिया, और कहा; यह कटोरा मेरे लोहू में नई वाचा है: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भी पीओ, तो मेरे स्मरण के लिये यही क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ोंकि जब कभी तुम यह रोटी खाते, और इस कटोरे में से पीते हो, तो प्रभु की मृत्यु को जब तक वह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ए, प्रचार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लिये जो कोई अनुचित रीति से प्रभु की रोटी खाए, या उसके कटोरे में से पीए, वह प्रभु की देह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पहिले तो मैं यह सुनता हूं, कि जब तुम कलीसिया में इकट्ठे हाते हो, तो तुम में फूट होती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ा अपराधी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लिये मनुष्य अपने आप को जांच ले और इसी रीति से इस रोटी में से खाए, और इस कटोरे में से पी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जो खाते-पीते समय प्रभु की देह को न पहिचाने, वह इस खाने और पीने से अपने ऊपर दण्ड 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इसी कारण तुम में से बहुत से निर्बल और रोगी हैं, और बहुत से सो भी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दि हम अपने आप में जांचते, तो दण्ड न पा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प्रभु हमें दण्ड देकर हमारी ताड़ना करता है इसलिये कि हम संसार के साथ दोषी न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लिये, हे मेरे भाइयों, जब तुम खाने के लिये इकट्ठे होते हो, तो एक दूसरे के लिये ठहर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ुम मेरी सी चाल चलो जैसा मैं मसीह की सी चाल चल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दि कोई भूखा हो, तो अपने घर में खा ले जिस से तुम्हार इकट्ठा होना दण्ड का कारण न हो: और शेष बा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मैं आकर ठीक कर द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ैं कुछ कुछ प्रतीति भी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े भाइयों, मैं तुम्हें सराहता हूं, कि सब बातों में तुम मुझे स्मरण करते हो: और जो व्यवहार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सौंप दिए हैं, उन्हें धारण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मैं चाहता हूं, कि तुम यह जान लो, कि हर एक पुरूष का सिर मसीह है: और स्त्री का सिर पुरूष है: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का सिर परमेश्व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पुरूष सिर ढांके हुए प्रार्थना या भविष्यद्वाणी करता है, वह अपने सिर का अपमान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न्तु जो स्त्री उघाड़े सिर प्रार्थना या भविष्यद्ववाणी करती है, वह अपने सिर का अपमान करत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वह मुण्डी होने के बराब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दि स्त्री ओढ़नी न ओढ़े, तो बाल भी कटा ले; यदि स्त्री के लिये बाल कटाना या मुण्डाना लज्ज़ा की ब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तो ओढ़नी ओढ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ां पुरूष को अपना सिर ढांकना उचित नहीं, क्योंकि वह परमेश्वर का स्वरूप और महिमा है; परन्तु स्त्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ाकि विधर्म भी तुम में अवश्य होंगे, इसलिये कि जो लागे तुम में खरे निकले हैं, वे प्रगट हो जां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ूष की महिम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पुरूष स्त्री से नहीं हुआ, परन्तु स्त्री पुरूष से हु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पुरूष स्त्री के लिये नहीं सिरजा गया, परन्तु स्त्री पुरूष के लिये सिरज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ीलिये स्वर्गदूतों के कारण स्त्री को उचित है, कि अधिकार अपने सिर पर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ौभी प्रभु में न तो स्त्री बिना पुरूष और न पुरूष बिना स्त्री क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जैसे स्त्री पुरूष से है, वैसे ही पुरूष स्त्री के द्वारा है; परन्तु सब वस्तुएं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आप ही विचार करो, क्या स्त्री को उघाड़े सिर परमेश्वर से प्रार्थना करना सोह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ा स्वाभाविक रीति से भी तुम नहीं जानते, कि यदि पुरूष लम्बे बाल रखे, तो उसके लिये अपमा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यदि स्त्री लम्बे बाल रखे; तो उसके लिये शोभा है क्योंकि बाल उस को ओढ़नी के लिये दिए ग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तुम जो एक जगह में इकट्ठे होते हो तो यह प्रभु भोज खाने के लिये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न्तु यदि कोई विवाद करना चाहे, तो यह जाने कि न हमारी और न परमेश्वर की कलीसियों की ऐसी रीति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यह आज्ञा देते हुए, मैं तुम्हें नहीं सराहता, इसलिये कि तुम्हारे इकट्ठे होने से भलाई नह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हानि हो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खाने के समय एक दूसरे से पहिले अपना भोज खा लेता है, सो कोई तो भूखा रहता है, और कोई मतव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ा खाने पीने के लिये तुम्हारे घर नहीं या परमेश्वर की कलीसिया को तुच्छ जानते हो, और जिन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ै उन्हें लज्ज़ित करते हो मैं तुम से क्या कहूं? क्या इस बात में तुम्हारी प्रशंसा करूं?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