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ந்த மனுஷனும் மேலான அதிகாரமுள்ளவர்களுக்குக் கீழ்ப்படியக்கடவன்; ஏனென்றால், தேவனாலேயன்றி ஒரு அதிகாரமுமில்லை; உண்டாயிருக்கிற அதிகாரங்கள் தேவனாலே நியமிக்கப்பட்ட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தலால் அதிகாரத்திற்கு எதிர்த்து நிற்கிறவன் தேவனுடைய நியமத்திற்கு எதிர்த்து நிற்கிறான்; அப்படி எதிர்த்து நிற்கிறவர்கள் தங்களுக்குத் தாங்களே ஆக்கினையை வருவித்துக்கொள்ளுகிறா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அதிகாரிகள் நற்கிரியைகளுக்கல்ல, துர்க்கிரியைகளுக்கே பயங்கரமாயிருக்கிறார்கள்; ஆகையால் நீ அதிகாரத்திற்குப் பயப்படாதிருக்கவேண்டுமானால், நன்மைசெய், அதினால் உனக்குப் புகழ்ச்சி உ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க்கு நன்மை உண்டாகும்பொருட்டு, அவன் தேவஊழியக்காரனாயிருக்கிறான். நீ தீமைசெய்தால் பயந்திரு; பட்டயத்தை அவன் விருதாவாய்ப் பிடித்திருக்கவில்லை; தீமைசெய்கிறவன்மேல் கோபாக்கினை வரப்பண்ணும்படி, அவன் நீதியைச் செலுத்துகிற தேவஊழியக்காரனாயிருக்கிற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ங்கள் கோபாக்கினையினிமித்தம் மாத்திரமல்ல, மனச்சாட்சியினிமித்தமும் கீழ்ப்படிய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வே நீங்கள் வரியையும் கொடுக்கிறீர்கள். அவர்கள் இந்த வேலையைப் பார்த்துவருகிற தேவஊழியக்காரராயிருக்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யாவருக்கும் செலுத்தவேண்டிய கடமைகளைச் செலுத்துங்கள்; எவனுக்கு வரியைச் செலுத்தவேண்டியதோ அவனுக்கு வரியையும், எவனுக்குத் தீர்வையைச் செலுத்தவேண்டியதோ அவனுக்குத் தீர்வையையும் செலுத்துங்கள்; எவனுக்குப் பயப்படவேண்டியதோ அவனுக்குப் பயப்படுங்கள்; எவனைக் கனம்பண்ணவேண்டியதோ அவனைக் கனம்பண்ண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ரிடத்திலொருவர் அன்புகூருகிற கடனேயல்லாமல், மற்றொன்றிலும் ஒருவனுக்கும் கடன்படாதிருங்கள்; பிறனிடத்தில் அன்புகூருகிறவன் நியாயப்பிரமாணத்தை நிறைவேற்ற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்றால், விபசாரம் செய்யாதிருப்பாயாக, கொலை செய்யாதிருப்பாயாக, களவு செய்யாதிருப்பாயாக, பொய்ச்சாட்சி சொல்லாதிருப்பாயாக, இச்சியாதிருப்பாயாக என்கிற இந்தக்கற்பனைகளும், வேறே எந்தக் கற்பனையும், உன்னிடத்தில் நீ அன்புகூருகிறதுபோலப் பிறனிடத்திலும் அன்புகூருவாயாக என்கிற ஒரே வார்த்தையிலே தொகையாய் அடங்கி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பானது பிறனுக்குப் பொல்லாங்குசெய்யாது; ஆதலால் அன்பு நியாயப்பிரமாணத்தின் நிறைவேறுதல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ரையைவிட்டு எழுந்திருக்கத்தக்க வேளையாயிற்றென்று, நாம் காலத்தை அறிந்தவர்களாய், இப்படி நடக்கவேண்டும்; நாம் விசுவாசிகளானபோது இரட்சிப்பு சமீபமாயிருந்ததைப் பார்க்கிலும் இப்பொழுது அது நமக்கு அதிக சமீப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வு சென்றுபோயிற்று, பகல் சமீபமாயிற்று; ஆகையால் அந்தகாரத்தின் கிரியைகளை நாம் தள்ளிவிட்டு, ஒளியின் ஆயுதங்களைத் தரித்துக்கொள்ளக்கட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ளியாட்டும் வெறியும், வேசித்தனமும் காமவிகாரமும், வாக்குவாதமும் பொறாமையும் உள்ளவர்களாய் நடவாமல், பகலிலே நடக்கிறவர்கள்போலச் சீராய் நடக்கக்கட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்இச்சைகளுக்கு இடமாக உடலைப் பேணாமலிருந்து, கர்த்தராகிய இயேசுகிறிஸ்துவைத் தரித்துக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ഏതു മനുഷ്യനും ശ്രേഷ്ഠാധികാരങ്ങൾക്കു കീഴടങ്ങട്ടെ. ദൈവത്താലല്ലാതെ ഒരധികാരവുമില്ലല്ലോ;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ാരങ്ങളോ ദൈവത്താൽ നിയമ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കയാൽ അധികാരത്തോടു മറുക്കുന്നവൻ ദൈവ വ്യവസ്ഥയോടു മറുക്കുന്നു. മറുക്കുന്നവരോ ശിക്ഷാ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ാഴുന്നവർ സൽപ്രവൃത്തിക്കല്ല ദുഷ്‌പ്രവൃത്തിക്കത്രേ ഭയങ്കരം. അധികാരസ്ഥനെ ഭയപ്പെടാതി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ച്ഛിക്കുന്നുവോ? നന്മചെയ്ക; എന്നാൽ അവനോടു പുകഴ്ച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നന്മെക്കായിട്ടല്ലോ അവൻ ദൈവശുശ്രൂഷക്കാരനായിരിക്കുന്നതു; നീ തിന്മ ചെയ്താലോ ഭയപ്പെട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െ അല്ല അവൻ വാൾ വഹിക്കുന്നതു; അവൻ ദോഷം പ്രവർത്തിക്കുന്നവന്റെ ശിക്ഷെക്കായി പ്രതികാര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ശുശ്രൂഷക്കാര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ശിക്ഷയെ മാത്രമല്ല മനസ്സാക്ഷിയെയും വിചാരിച്ചു കീഴടങ്ങുക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നിങ്ങൾ നികുതിയും കൊടുക്കുന്നു. അവർ ദൈവശുശ്രൂഷകന്മാരും ആ കാര്യം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ുന്നവരു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ല്ലാവർക്കും കടമായുള്ളതു കൊടുപ്പിൻ; നികുതി കൊടുക്കേണ്ടവന്നു നികുതി; ചുങ്കം കൊടുക്കേണ്ട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ങ്കം; ഭയം കാണിക്കേണ്ടവന്നു ഭയം; മാനം കാണിക്കേണ്ടവന്നു മാ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്യോന്യം സ്നേഹിക്കുന്നതു അല്ലാതെ ആരോടും ഒന്നും കടമ്പെട്ടിരിക്കരുതു; അന്യനെ സ്നേഹി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ം നിവർത്ത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്യഭിചാരം ചെയ്യരുതു, കുല ചെയ്യരുതു, മോഷ്ടിക്കരുതു, മോഹിക്കരുതു, എന്നുള്ളതും മറ്റു ഏതു കല്പന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ാരനെ നിന്നെപ്പോലെ സ്നേഹിക്ക എന്നീ വചനത്തിൽ സംക്ഷേ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്നേഹം കൂട്ടുകാരന്നു ദോഷം പ്രവർത്തിക്കുന്നില്ല; ആകയാൽ സ്നേഹം ന്യായപ്രമാണത്തിന്റെ നിവൃ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ു ചെയ്യേണ്ടതു ഉറക്കത്തിൽനിന്നു ഉണരുവാൻ നാഴിക വന്നിരിക്കുന്നു എന്നിങ്ങനെ നിങ്ങൾ സമയത്തെ അറി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നാം വിശ്വസിച്ച സമയത്തെക്കാൾ രക്ഷ ഇപ്പോൾ നമുക്കു അധികം അ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ാത്രി കഴിവാറായി പകൽ അടുത്തിരിക്കുന്നു അതുകൊണ്ടു നാം ഇരുട്ടിന്റെ പ്രവൃത്തികളെ വെച്ചുകള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ത്തിന്റെ ആയുധവർഗ്ഗം ധര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കൽസമയത്തു എന്നപോലെ നാം മര്യാദയായി നടക്ക; വെറിക്കൂത്തുകളിലും മദ്യപാനങ്ങളിലു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യനമോഹങ്ങളിലും ദുഷ്കാമങ്ങളിലുമല്ല, പിണക്കത്തിലും അസൂയയിലു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ർത്താവായ യേശുക്രിസ്തുവിനെത്തന്നേ ധരിച്ചുകൊൾവിൻ. മോഹങ്ങൾ ജനിക്കുമാറു ജഡ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ന്ത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2026-10-20T01:24:58Z</dcterms:created>
  <dcterms:modified xsi:type="dcterms:W3CDTF">2026-10-20T01:24:58Z</dcterms:modified>
  <dc:title>റോമർ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