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ேப்பு எகிப்துக்குக் கொண்டுபோகப்பட்டான். பார்வோனுடைய பிரதானியும் தலையாரிகளுக்கு அதிபதியுமாகிய போத்திபார் என்னும் எகிப்து தேசத்தான் அவனை அவ்விடத்தில் கொண்டுவந்த இஸ்மவேலரிடத்தில் வாங்கி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ேப்பு எகிப்துக்குக் கொண்டுபோகப்பட்டான். பார்வோனுடைய பிரதானியும் தலையாரிகளுக்கு அதிபதியுமாகிய போத்திபார் என்னும் எகிப்து தேசத்தான் அவனை அவ்விடத்தில் கொண்டுவந்த இஸ்மவேலரிடத்தில் வாங்க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யோசேப்போடே இருந்தார், அவன் காரியசித்தியுள்ளவனானான்; அவன் எகிப்தியனாகிய தன் எஜமானுடைய வீட்டிலே இ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அவனோடே இருக்கிறார் என்றும் அவன் செய்கிற யாவையும் கர்த்தர் வாய்க்கப்பண்ணுகிறார் என்றும், அவன் எஜமான் கண்டு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சேப்பினிடத்தில் தயவுவைத்து, அவனைத் தனக்கு ஊழியக்காரனும் தன் வீட்டுக்கு விசாரணைக்காரனுமாக்கி, தனக்கு உண்டான யாவற்றையும் அவன் கையில் ஒப்புவித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சேப்பினிடத்தில் தயவுவைத்து, அவனைத் தனக்கு ஊழியக்காரனும் தன் வீட்டுக்கு விசாரணைக்காரனுமாக்கி, தனக்கு உண்டான யாவற்றையும் அவன் கையில் ஒப்புவித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ைத் தன் வீட்டுக்கும் தனக்கு உண்டான எல்லாவற்றிற்கும் விசாரணைக்காரனாக்கினதுமுதற்கொண்டு, கர்த்தர் யோசேப்பினிமித்தம் அந்த எகிப்தியன் வீட்டை ஆசீர்வதித்தார்; வீட்டிலும் வெளியிலும் அவனுக்கு உண்டானவைகள் எல்லாவற்றிலும் கர்த்தருடைய ஆசீர்வாதம் இ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ைத் தன் வீட்டுக்கும் தனக்கு உண்டான எல்லாவற்றிற்கும் விசாரணைக்காரனாக்கினதுமுதற்கொண்டு, கர்த்தர் யோசேப்பினிமித்தம் அந்த எகிப்தியன் வீட்டை ஆசீர்வதித்தார்; வீட்டிலும் வெளியிலும் அவனுக்கு உண்டானவைகள் எல்லாவற்றிலும் கர்த்தருடைய ஆசீர்வாதம் இ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ைத் தன் வீட்டுக்கும் தனக்கு உண்டான எல்லாவற்றிற்கும் விசாரணைக்காரனாக்கினதுமுதற்கொண்டு, கர்த்தர் யோசேப்பினிமித்தம் அந்த எகிப்தியன் வீட்டை ஆசீர்வதித்தார்; வீட்டிலும் வெளியிலும் அவனுக்கு உண்டானவைகள் எல்லாவற்றிலும் கர்த்தருடைய ஆசீர்வாதம் இ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அவன் தனக்கு உண்டானதையெல்லாம் யோசேப்பின் கையிலே ஒப்புக்கொடுத்துவிட்டு, தான் புசிக்கிற போஜனம்தவிர தன்னிடத்திலிருந்த மற்றொன்றைக்குறித்தும் விசாரியாதிருந்தான். யோசேப்பு அழகான ரூபமும் செளந்தரிய முகமும் உள்ளவனாயிருந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அவன் தனக்கு உண்டானதையெல்லாம் யோசேப்பின் கையிலே ஒப்புக்கொடுத்துவிட்டு, தான் புசிக்கிற போஜனம்தவிர தன்னிடத்திலிருந்த மற்றொன்றைக்குறித்தும் விசாரியாதிருந்தான். யோசேப்பு அழகான ரூபமும் செளந்தரிய முகமும் உள்ளவனாயிருந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லநாள் சென்றபின், அவனுடைய எஜமானனின் மனைவி யோசேப்பின்மேல் கண்போட்டு, என்னோடே சயனி என்ற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லநாள் சென்றபின், அவனுடைய எஜமானனின் மனைவி யோசேப்பின்மேல் கண்போட்டு, என்னோடே சயனி என்ற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ோ தன் எஜமானுடைய மனைவியின் சொல்லுக்கு இணங்காமல், அவளை நோக்கி: இதோ வீட்டிலே என்னிடத்தில் இருக்கிறவைகளில் யாதொன்றைக்குறித்தும் என் ஆண்டவன் விசாரியாமல், தமக்கு உண்டான எல்லாவற்றையும் என் கையில் ஒப்பித்திருக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ோ தன் எஜமானுடைய மனைவியின் சொல்லுக்கு இணங்காமல், அவளை நோக்கி: இதோ வீட்டிலே என்னிடத்தில் இருக்கிறவைகளில் யாதொன்றைக்குறித்தும் என் ஆண்டவன் விசாரியாமல், தமக்கு உண்டான எல்லாவற்றையும் என் கையில் ஒப்பித்திருக்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ோ தன் எஜமானுடைய மனைவியின் சொல்லுக்கு இணங்காமல், அவளை நோக்கி: இதோ வீட்டிலே என்னிடத்தில் இருக்கிறவைகளில் யாதொன்றைக்குறித்தும் என் ஆண்டவன் விசாரியாமல், தமக்கு உண்டான எல்லாவற்றையும் என் கையில் ஒப்பித்திருக்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வீட்டிலே என்னிலும் பெரியவன் இல்லை; நீ அவருடைய மனைவியாயிருக்கிறபடியால் உன்னைத்தவிர வேறொன்றையும் அவர் எனக்கு விலக்கி வைக்கவில்லை. இப்படியிருக்க, நான் இத்தனை பெரிய பொல்லாங்குக்கு உடன்பட்டு, தேவனுக்கு விரோதமாய்ப் பாவம் செய்வது எப்படி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வீட்டிலே என்னிலும் பெரியவன் இல்லை; நீ அவருடைய மனைவியாயிருக்கிறபடியால் உன்னைத்தவிர வேறொன்றையும் அவர் எனக்கு விலக்கி வைக்கவில்லை. இப்படியிருக்க, நான் இத்தனை பெரிய பொல்லாங்குக்கு உடன்பட்டு, தேவனுக்கு விரோதமாய்ப் பாவம் செய்வது எப்படி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வீட்டிலே என்னிலும் பெரியவன் இல்லை; நீ அவருடைய மனைவியாயிருக்கிறபடியால் உன்னைத்தவிர வேறொன்றையும் அவர் எனக்கு விலக்கி வைக்கவில்லை. இப்படியிருக்க, நான் இத்தனை பெரிய பொல்லாங்குக்கு உடன்பட்டு, தேவனுக்கு விரோதமாய்ப் பாவம் செய்வது எப்படி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ள் நித்தம் நித்தம் யோசேப்போடே இப்படிப் பேசிக்கொண்டு வந்தும், அவன் அவளுடனே சயனிக்கவும் அவளுடனே இருக்கவும் சம்மதிக்கவ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ள் நித்தம் நித்தம் யோசேப்போடே இப்படிப் பேசிக்கொண்டு வந்தும், அவன் அவளுடனே சயனிக்கவும் அவளுடனே இருக்கவும் சம்மதிக்கவ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டியிருக்கும்போது, ஒருநாள் அவன் தன் வேலையைச் செய்கிறதற்கு வீட்டிற்குள் போனான்; வீட்டு மனிதரில் ஒருவரும் வீட்டில் இ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ள் அவனுடைய வஸ்திரத்தைப் பற்றிப் பிடித்து, என்னோடே சயனி என்றான். அவனோ தன் வஸ்திரத்தை அவள் கையிலே விட்டு வெளியே ஓடிப்போ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ள் அவனுடைய வஸ்திரத்தைப் பற்றிப் பிடித்து, என்னோடே சயனி என்றான். அவனோ தன் வஸ்திரத்தை அவள் கையிலே விட்டு வெளியே ஓடிப்போ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தன் வஸ்திரத்தை அவள் கையிலே விட்டு வெளியே ஓடிப்போனதை அவள் கண்டபோ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் தன் வீட்டு மனிதரைக் கூப்பிட்டு: பாருங்கள், எபிரெய மனுஷன் நம்மிடத்தில் சரசம்பண்ணும்படிக்கு அவனை நமக்குள் கொண்டுவந்தார், அவன் என்னோடே சயனிக்கும்படிக்கு என்னிடத்தில் வந்தான்; நான் மிகுந்த சத்தமிட்டுக் கூப்பிட்ட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் தன் வீட்டு மனிதரைக் கூப்பிட்டு: பாருங்கள், எபிரெய மனுஷன் நம்மிடத்தில் சரசம்பண்ணும்படிக்கு அவனை நமக்குள் கொண்டுவந்தார், அவன் என்னோடே சயனிக்கும்படிக்கு என்னிடத்தில் வந்தான்; நான் மிகுந்த சத்தமிட்டுக் கூப்பிட்ட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சத்தமிட்டுக் கூப்பிடுகிறதை அவன் கேட்டு, தன் வஸ்திரத்தை என்னிடத்தில் விட்டு, வெளியே ஓடிப்போய்விட்டான் என்று சொன்னா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ுடைய எஜமான் வீட்டுக்கு வருமளவும் அவனுடைய வஸ்திரத்தைத் தன்னிடத்தில் வைத்திருந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ை நோக்கி: நீர் நம்மிடத்தில் கொண்டுவந்த அந்த எபிரெய வேலைக்காரன் சரசம்பண்ணும்படிக்கு என்னிடத்தில் வ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ை நோக்கி: நீர் நம்மிடத்தில் கொண்டுவந்த அந்த எபிரெய வேலைக்காரன் சரசம்பண்ணும்படிக்கு என்னிடத்தில் வ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நான் சத்தமிட்டுக் கூப்பிட்டேன், அவன் தன் வஸ்திரத்தை என்னிடத்தில் விட்டு வெளியே ஓடிப்போனான் என்ற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்முடைய வேலைக்காரன் எனக்கு இப்படிச் செய்தான் என்று தன் மனைவி தன்னோடே சொன்ன வார்த்தைகளை அவன் எஜமான் கேட்டபோது, அவனுக்குக் கோபம் மூண்ட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்முடைய வேலைக்காரன் எனக்கு இப்படிச் செய்தான் என்று தன் மனைவி தன்னோடே சொன்ன வார்த்தைகளை அவன் எஜமான் கேட்டபோது, அவனுக்குக் கோபம் மூண்ட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ோசேப்பின் எஜமான் அவனைப் பிடித்து, ராஜாவின் கட்டளையால் காவலில் வைக்கப்பட்டவர்கள் இருக்கும் சிறைச்சாலையிலே அவனை ஒப்புவித்தான். அந்தச் சிறைச்சாலையில் அவன் இருந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ோசேப்பின் எஜமான் அவனைப் பிடித்து, ராஜாவின் கட்டளையால் காவலில் வைக்கப்பட்டவர்கள் இருக்கும் சிறைச்சாலையிலே அவனை ஒப்புவித்தான். அந்தச் சிறைச்சாலையில் அவன் இருந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ோ யோசேப்போடே இருந்து, அவன்மேல் கிருபை வைத்து, சிறைச்சாலைத் தலைவனுடைய தயவு அவனுக்குக் கிடைக்கும்படி செய்த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ோ யோசேப்போடே இருந்து, அவன்மேல் கிருபை வைத்து, சிறைச்சாலைத் தலைவனுடைய தயவு அவனுக்குக் கிடைக்கும்படி செய்த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ிறைச்சாலைத் தலைவன் சிறைச்சாலையில் வைக்கப்பட்ட யாவரையும் யோசேப்பின் கையிலே ஒப்புவித்தான்; அங்கே அவர்கள் செய்வதெல்லாவற்றையும் யோசேப்பு செய்வித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ிறைச்சாலைத் தலைவன் சிறைச்சாலையில் வைக்கப்பட்ட யாவரையும் யோசேப்பின் கையிலே ஒப்புவித்தான்; அங்கே அவர்கள் செய்வதெல்லாவற்றையும் யோசேப்பு செய்வித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அவனோடே இருந்தபடியினாலும், அவன் எதைச் செய்தானோ அதைக் கர்த்தர் வாய்க்கப்பண்ணினபடியினாலும், அவன் வசமாயிருந்த யாதொன்றையும் குறித்துச் சிறைச்சாலைத் தலைவன் விசாரிக்கவ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அவனோடே இருந்தபடியினாலும், அவன் எதைச் செய்தானோ அதைக் கர்த்தர் வாய்க்கப்பண்ணினபடியினாலும், அவன் வசமாயிருந்த யாதொன்றையும் குறித்துச் சிறைச்சாலைத் தலைவன் விசாரிக்கவ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છી ઇશ્માંએલીઓ યૂસફને મિસર લઈ આવ્યા અને ત્યાંથી ફારુનના એક મિસરી અમલદાર, અંગરક્ષકોના સરદ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ટીફારે તેને તેમની પાસેથી વેચાતો લ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પરંતુ યહોવાએ યૂસફને મદદ કરી. તેથી તે બધી બાબતોમાં સફળ થયો. તે તેના મિસરી શેઠના ઘરમાં રહે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ોટીફારે જોયું કે, યહોવા યૂસફની સાથે છે. તેથી યૂસફ જે કઈ કરે છે તેમાં યહોવા એને સફળતા બક્ષ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એટલે પોટીફાર યૂસફને પ્રાપ્ત કરીને પ્રસન્ન થયો. યૂસફ પર તેની કૃપાદૃષ્ટિ હતી. તેથી તેણે તેને પોત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ંગત સેવામાં રાખ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ણે તેને ઘરનો કારભારી બનાવ્યો અને પોતાની મિલકત તેને સોંપી. જ્યારથી યૂસફને એણે પોતાના ઘરન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ી બધી મિલકતનો કારભાર સોંપ્યો ત્યારથી યહોવાએ મિસરીના ઘર પર અને પોટીફારના ઘરમાં અને ખેતરમાં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ંઈ હતું તે બધા પર આશીર્વાદ વરસા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થી પોટીફારે ઘરની તમાંમ વસ્તુઓની જવાબદારી યૂસફને સોંપી દીધી. અને પોટીફારે બધી જ ચિંતા છોડી દીધ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જે અન્ન ખાતો તે સિવાય બીજી કોઈ ચિંતા કરતો નહિ.યૂસફ સુંદર અને રૂપાળ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થોડા સમય પછી યૂસફના શેઠના પત્નીએ યૂસફ તરફ તીવ્ર લાલસાથી જોયુ; અને કહ્યું, “માંરી સાથે સૂઈ જા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ી સાથે સ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રંતુ યૂસફે તેની સ્પષ્ટ ના પાડી અને પોતાના શેઠની પત્નીને કહ્યું, “જુઓ, હું છું તેથી માંરા શેઠ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રમાં કોઈ વસ્તુની ચિંતા નથી, તેમણે તેમનું જે કાંઈ છે તે બધું એક તમાંરા અપવાદ સિવાય મને સોંપી દીધ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આ ઘરમાં માંરા કરતાં કોઈનું વધારે ચલણ નથી. તેમ શેઠે કોઈ વસ્તુથી મને બાકાત રાખ્યો નથી, એક ત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ના, કારણ કે તમે તેમનાં પત્ની છો. માંટે આવું મોટું કુકર્મ કરીને, હું દેવનો ગુનેગાર શી રીતે થ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ું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ણી દરરોજ યૂસફને ઉશ્કેરવા પ્રયત્ન કરી તેણીની સાથે સૂવા માંટે કહેતી, છતાં યૂસફ તેણી સાથે સુ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તો નહો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એક દિવસ યૂસફ કોઈ કારણસર ઘરમાં ગયો; ત્યારે ઘરમાં ઘરનું કોઈ માંણસ ન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એટલે તે સ્ત્રીએ એનો ઝભ્ભો પકડીને કહ્યું, “માંરી સાથે સૂઈ જા.” પણ યૂસફ તો તેનો ઝભ્ભો તેના હાથ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વા દઈને ઘરની બહાર નાસ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જયારે પેલી સ્ત્રીએ જોયું કે, યૂસફ તેનો ઝભ્ભો એના હાથમાં રહેવા દઈને બહાર નાસી ગ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ણીએ પોતાના ઘરમાંના પુરુષોને બોલાવ્યા અને કહ્યું, “જુઓ, આપણને શરમાંવવા એક હિબ્રૂ માંણ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કલાવાયો છે; તે માંરી સાથે સૂવા અંદર આવ્યો હત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એટલે મેં મોટા સાદે બૂમ પાડી, એટલે તે બૂમ સાંભળીને તેનુ વસ્ર માંરા હાથમાં મૂકીને ભાગી ગય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છી તેણીએ તેના પતિના આવતા સુધી ઝભ્ભો પોતાની પાસે રાખી મૂક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અને પોતાના પતિને પણ તેણીએ એ પ્રમાંણે કહ્યું કે, “તમે જે હિબ્રૂ ગુલામ લાવ્યા છો, તે માંરી લા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ંટવા માંટે માંરી પાસે આવ્યો હત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ણ મેં જેવી મોટા સાદે બૂમ પાડી કે, તરત જ તે ઝભ્ભો માંરી પાસે રહેવા દઈને નાસી ગય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છી શેઠે જયારે પોતાની પત્નીની વાત સાંભળી કે, “તમાંરા નોકરે માંરી સાથે આવું વર્તન કર્યુ છે,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ે તે ગુસ્સામાં રાતોપીળો થઈ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છી તેણે યૂસફને પકડીને જેલમાં પૂરી દીધો. જે ઠેકાણે રાજાના બંદીવાન કેદ કરાતા હતા. આમ તે ત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દખાનામાં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ણ યૂસફને યહોવાનો સાથ હતો. તેણે તેના પર દયા કરી અને કેદખાનાના સંત્રીની તેના પર દયા થાય ત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કેદખાનાના સંત્રીએ જેલમાંના બધાં જ કેદીઓને યૂસફના હાથમાં સોંપી દીધા. અને પછી તો તેના હુક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માંણે જ બધું થવા લાગ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અને યૂસફના હાથમાં જે બાબતો હતી તેના પર સંત્રીએ દેખરેખ રાખવાનું રહ્યું નહિ, કારણ કે યૂસફ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નો સાથ હતો; તેથી યૂસફ જે કંઇ કરતો તેમાં યહોવા તેનું ભલું કર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2026-10-20T01:24:55Z</dcterms:created>
  <dcterms:modified xsi:type="dcterms:W3CDTF">2026-10-20T01:24:55Z</dcterms:modified>
  <dc:title>ઉત્પત્તિ : 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