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Again, David gathered together all the chosen men of Israel, thirty thousand.]]></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arose, and went with all the people that were with him from Baale of Judah, to bring up from thence the ark of God, whose name is called by the name of the LORD of hosts that dwells between the cherubims.]]></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And David arose, and went with all the people that were with him from Baale of Judah, to bring up from thence the ark of God, whose name is called by the name of the LORD of hosts that dwells between the cherubims.]]></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rk of God upon a new cart, and brought it out of the house of Abinadab that was in Gibeah: and Uzzah and Ahio, the sons of Abinadab, drove the new cart.]]></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rk of God upon a new cart, and brought it out of the house of Abinadab that was in Gibeah: and Uzzah and Ahio, the sons of Abinadab, drove the new cart.]]></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And they set the ark of God upon a new cart, and brought it out of the house of Abinadab that was in Gibeah: and Uzzah and Ahio, the sons of Abinadab, drove the new cart.]]></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it out of the house of Abinadab which was at Gibeah, accompanying the ark of God: and Ahio went before the ark.]]></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And they brought it out of the house of Abinadab which was at Gibeah, accompanying the ark of God: and Ahio went before the ark.]]></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d all the house of Israel played before the LORD on all manner of instruments made of fir wood, even on harps, and on psalteries, and on timbrels, and on cornets, and on cymbals.]]></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d all the house of Israel played before the LORD on all manner of instruments made of fir wood, even on harps, and on psalteries, and on timbrels, and on cornets, and on cymbals.]]></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And David and all the house of Israel played before the LORD on all manner of instruments made of fir wood, even on harps, and on psalteries, and on timbrels, and on cornets, and on cymbals.]]></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y came to Nachon's threshing floor, Uzzah put forth his hand to the ark of God, and took hold of it; for the oxen shook it.]]></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And when they came to Nachon's threshing floor, Uzzah put forth his hand to the ark of God, and took hold of it; for the oxen shook it.]]></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r of the LORD was kindled against Uzzah; and God stroke him there for his error; and there he died by the ark of God.]]></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And the anger of the LORD was kindled against Uzzah; and God stroke him there for his error; and there he died by the ark of God.]]></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was displeased, because the LORD had made a breach upon Uzzah: and he called the name of the place Perezuzzah to this day.]]></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And David was displeased, because the LORD had made a breach upon Uzzah: and he called the name of the place Perezuzzah to this day.]]></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was afraid of the LORD that day, and said, How shall the ark of the LORD come to me?]]></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And David was afraid of the LORD that day, and said, How shall the ark of the LORD come to me?]]></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David would not remove the ark of the LORD unto him into the city of David: but David carried it aside into the house of Obededom the Gittite.]]></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So David would not remove the ark of the LORD unto him into the city of David: but David carried it aside into the house of Obededom the Gittite.]]></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rk of the LORD continued in the house of Obededom the Gittite three months: and the LORD blessed Obededom, and all his household.]]></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And the ark of the LORD continued in the house of Obededom the Gittite three months: and the LORD blessed Obededom, and all his household.]]></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was told king David, saying, The LORD has blessed the house of Obededom, and all that pertains unto him, because of the ark of God. So David went and brought up the ark of God from the house of Obededom into the city of David with gladness.]]></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was told king David, saying, The LORD has blessed the house of Obededom, and all that pertains unto him, because of the ark of God. So David went and brought up the ark of God from the house of Obededom into the city of David with gladness.]]></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And it was told king David, saying, The LORD has blessed the house of Obededom, and all that pertains unto him, because of the ark of God. So David went and brought up the ark of God from the house of Obededom into the city of David with gladness.]]></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so, that when they that bare the ark of the LORD had gone six paces, he sacrificed oxen and fatlings.]]></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And it was so, that when they that bare the ark of the LORD had gone six paces, he sacrificed oxen and fatlings.]]></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danced before the LORD with all his might; and David was girded with a linen ephod.]]></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And David danced before the LORD with all his might; and David was girded with a linen ephod.]]></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David and all the house of Israel brought up the ark of the LORD with shouting, and with the sound of the trumpet.]]></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So David and all the house of Israel brought up the ark of the LORD with shouting, and with the sound of the trumpet.]]></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the ark of the LORD came into the city of David, Michal Saul's daughter looked through a window, and saw king David leaping and dancing before the LORD; and she despised him in her heart.]]></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the ark of the LORD came into the city of David, Michal Saul's daughter looked through a window, and saw king David leaping and dancing before the LORD; and she despised him in her heart.]]></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And as the ark of the LORD came into the city of David, Michal Saul's daughter looked through a window, and saw king David leaping and dancing before the LORD; and she despised him in her heart.]]></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in the ark of the LORD, and set it in his place, in the midst of the tabernacle that David had pitched for it: and David offered burnt offerings and peace offerings before the LORD.]]></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in the ark of the LORD, and set it in his place, in the midst of the tabernacle that David had pitched for it: and David offered burnt offerings and peace offerings before the LORD.]]></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And they brought in the ark of the LORD, and set it in his place, in the midst of the tabernacle that David had pitched for it: and David offered burnt offerings and peace offerings before the LORD.]]></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s soon as David had made an end of offering burnt offerings and peace offerings, he blessed the people in the name of the LORD of hosts.]]></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And as soon as David had made an end of offering burnt offerings and peace offerings, he blessed the people in the name of the LORD of hosts.]]></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dealt among all the people, even among the whole multitude of Israel, as well to the women as men, to every one a cake of bread, and a good piece of flesh, and a flagon of wine. So all the people departed every one to his house.]]></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dealt among all the people, even among the whole multitude of Israel, as well to the women as men, to every one a cake of bread, and a good piece of flesh, and a flagon of wine. So all the people departed every one to his house.]]></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And he dealt among all the people, even among the whole multitude of Israel, as well to the women as men, to every one a cake of bread, and a good piece of flesh, and a flagon of wine. So all the people departed every one to his house.]]></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returned to bless his household. And Michal the daughter of Saul came out to meet David, and said, How glorious was the king of Israel to day, who uncovered himself to day in the eyes of the handmaids of his servants, as one of the vain fellows shamelessly uncovers himself!]]></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returned to bless his household. And Michal the daughter of Saul came out to meet David, and said, How glorious was the king of Israel to day, who uncovered himself to day in the eyes of the handmaids of his servants, as one of the vain fellows shamelessly uncovers himself!]]></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returned to bless his household. And Michal the daughter of Saul came out to meet David, and said, How glorious was the king of Israel to day, who uncovered himself to day in the eyes of the handmaids of his servants, as one of the vain fellows shamelessly uncovers himself!]]></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Then David returned to bless his household. And Michal the daughter of Saul came out to meet David, and said, How glorious was the king of Israel to day, who uncovered himself to day in the eyes of the handmaids of his servants, as one of the vain fellows shamelessly uncovers himself!]]></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said unto Michal, It was before the LORD, which chose me before your father, and before all his house, to appoint me ruler over the people of the LORD, over Israel: therefore will I play before the LORD.]]></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said unto Michal, It was before the LORD, which chose me before your father, and before all his house, to appoint me ruler over the people of the LORD, over Israel: therefore will I play before the LORD.]]></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And David said unto Michal, It was before the LORD, which chose me before your father, and before all his house, to appoint me ruler over the people of the LORD, over Israel: therefore will I play before the LORD.]]></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yet be more vile than thus, and will be base in mine own sight: and of the maidservants which you have spoken of, of them shall I be had in honour.]]></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And I will yet be more vile than thus, and will be base in mine own sight: and of the maidservants which you have spoken of, of them shall I be had in honour.]]></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Therefore Michal the daughter of Saul had no child unto the day of her death.]]></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64059"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2 சாமுவேல்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பின்பு தாவீது இஸ்ரவேலர் எல்லாருக்குள்ளும் தெரிந்துகொள்ளப்பட்ட முப்பதினாயிரம்பேரைக் கூட்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கேருபீன்களின் நடுவே வாசமாயிருக்கிற சேனைகளுடைய கர்த்தரின் நாமம் தொழுதுகொள்ளப்படுகிற தேவனுடை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ட்டியைப் பாலையூதாவிலிருந்து கொண்டுவரும்படி, அவனும் அவனோடிருந்த அந்த ஸ்தலத்தாரும் எழுந்துபோ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தேவனுடைய பெட்டியை ஒரு புதுஇரதத்தின்மேல் ஏற்றி, அதைக் கிபியாவிலிருக்கிற அபினதாபி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கொண்டுவந்தார்கள்; அபினதாபின் குமாரராகிய ஊசாவும் அகியோவும் அந்தப் புது இர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த்தி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அவர்கள் தேவனுடைய பெட்டியை ஏற்றி, அதைக் கிபியாவிலிருக்கிற அபினதாபின் வீட்டிலிருந்து நடத்திக்கொண்டு]]></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ருகிறபோது, அகியோ பெட்டிக்கு முன்னாலே நட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தாவீதும் இஸ்ரவேல் சந்ததியார் அனைவரும் தேவதாரு மரத்தால் பண்ணப்பட்ட சகலவித கீதவாத்தியங்களோ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ரமண்டலம் தம்புரு மேளம் வீணை கைத்தாளம் ஆகிய இவைகளோடும், கர்த்த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ப்பாடிக்கொண்டுபோனா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அவர்கள் நாகோனின் களம் இருக்கிற இடத்துக்கு வந்தபோது, மாடுகள் மிரண்டு பெட்டியை அசைத்தபடியினால், ஊசா]]></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னுடைய பெட்டியினிடமாய்த் தன் கையை நீட்டி, அதைப் பிடி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அப்பொழுது கர்த்தருக்கு ஊசாவின்மேல் கோபமூண்டது; அவனுடைய துணிவினிமித்தம் தேவன் அங்கே அவ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டித்தார்; அவன் அங்கே தேவனுடைய பெட்டியண்டையில் செ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அப்பொழுது கர்த்தர் ஊசாவை அடித்ததினிமித்தம் தாவீது விசனப்பட்டு, அந்த ஸ்தலத்திற்கு இந்நாள்மட்டு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ழங்கிவருகிற பேரேஸ்ஊசா என்னும் பேரி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தாவீது அன்றையதினம் கர்த்தருக்குப் பயந்து, கர்த்தருடைய பெட்டி என்னிடத்தில் வருவது எப்படியெ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அதைத் தன்னிடத்தில் தாவீதின் நகரத்தில் கொண்டுவர மனதில்லால், கித்தியனாகிய ஓபேத்ஏ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கொண்டுபோய் வைத்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கர்த்தருடைய பெட்டி கித்தியனாகிய ஓபேத்ஏதோமின் வீட்டிலே மூன்று மாதம் இருக்கையில் கர்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ஓபேத்ஏதோமையும் அவன் வீட்டார் அனைவரையும் ஆசீர்வதித்தா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தேவனுடைய பெட்டியினிமித்தம் கர்த்தர் ஓபேத்ஏதோமின் வீட்டையும், அவனுக்கு உண்டான எல்லாவற்றை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சீர்வதித்தார் என்று தாவீதுவுக்கு அறிவிக்கப்பட்டது; அப்பொழுது தாவீது தேவனுடைய பெட்டியை ஓபேத்ஏதோமி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லிருந்து தாவீதின் நகரத்துக்கு மகிழ்ச்சியுடனே கொண்டுவந்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கர்த்தருடைய பெட்டியைச் சுமந்துபோகிறவர்கள் ஆறு தப்படி நடந்தபோது, மாடுகளையும் கொழு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ஆட்டுக்கடாக்களையும் பலியி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தாவீது சணல்நூல் ஏபோத்தைத் தரித்துக்கொண்டு, தன் முழுப் பலத்தோடும் கர்த்தருக்கு முன்பா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நடனம்பண்ணி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அப்படியே தாவீதும், இஸ்ரவேல் சந்ததியார் அனைவரும் கர்த்தருடைய பெட்டியை கெம்பீர சத்தத்தோடும் எக்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னியோடும் கொண்டுவந்தா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கர்த்தருடைய பெட்டி தாவீதின் நகரத்திற்குள் பிரவேசிக்கிறபோது, சவுலின் குமாரத்தியாகிய 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லகணிவழியாய்ப் பார்த்து, தாவீதுராஜா கர்த்தருக்கு முன்பாகக் குதித்து, நடனம்பண்ணுகிறதைக் கண்டு, த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ருதயத்திலே அவனை அவமதித்தா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அவர்கள் கர்த்தருடைய பெட்டியை உள்ளே கொண்டுவந்து, அதற்குத் தாவீதுபோட்ட கூடாரத்திற்குள் இருக்கி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தின் ஸ்தானத்திலே அதை வைத்தபோது, தாவீது கர்த்தருடைய சந்நிதியிலே சர்வாங்க தகனபலிகளை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சமாதானபலிகளையும் இட்டா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தாவீது சர்வாங்க தகனபலிகளையும் சமாதானபலிகளையும் இட்டபின்பு, சேனைகளின் கர்த்தருடைய நாமத்தினா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ஜனங்களை ஆசீர்வதி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இஸ்ரவேலின் திரள்கூட்டமான ஸ்திரீ புருஷராகிய சகல ஜனங்களுக்கும், அவரவருக்கு ஒவ்வொரு அப்பத்தையு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ஒவ்வொரு இறைச்சித்துண்டையும், ஒவ்வொரு படி திராட்சரசத்தையும் பங்கிட்டான்; பிற்பாடு ஜனங்கள் எல்லாரு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அவரவர் தங்கள் வீட்டிற்குப் போய்விட்டார்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தாவீது தன் வீட்டாரை ஆசீர்வதிக்கிறதற்குத் திரும்பும்போது, சவுலின் குமாரத்தியாகிய மீகா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வீதுக்கு எதிர்கொண்டுவந்து, அற்பமனுஷரில் ஒருவன் தன் வஸ்திரங்களைக் கழற்றிப்போடுகிறதுபோல, இன்று]]></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ம்முடைய ஊழியக்காரருடைய பெண்களின் கண்களுக்குமுன்பாகத் தம்முடைய வஸ்திரங்களை உரிந்துபோட்டிருந்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இஸ்ரவேலின் ராஜா இன்று எத்தனை மகிமைப்பட்டிருந்தார் என்றா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அதற்குத் தாவீது மீகாளைப்பார்த்து: உன் தகப்பனைப்பார்க்கிலும், அவருடைய எல்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வீட்டாரைப்பார்க்கிலும், என்னை இஸ்ரவேலாகிய கர்த்தருடைய ஜனத்தின்மேல் தலைவனாகக் கட்டளையிடும்படிக்கு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தெரிந்துகொண்ட கர்த்தருடைய சமுகத்திற்கு முன்பாக ஆடிப்பாடி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இதைப்பார்க்கிலும் இன்னும் நான் நீசனும் என் பார்வைக்கு அற்பனுமாவேன்; அப்படியே நீ சொன்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பெண்களுக்குங்கூட மகிமையாய் விளங்குவேன் என்றான்.]]></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அதினால் சவுலின் குமாரத்தியாகிய மீகாளுக்கு மரணமடையும் நாள்மட்டும் பிள்ளை இல்லாதிருந்த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2 சாமுவேல் : 6]]></a:t>
            </a:r>
          </a:p>
        </p:txBody>
      </p:sp>
    </p:spTree>
  </p:cSld>
  <p:clrMapOvr>
    <a:masterClrMapping/>
  </p:clrMapOvr>
</p:sld>
</file>

<file path=ppt/theme/theme1.xml><?xml version="1.0" encoding="utf-8"?>
<a:theme xmlns:a="http://schemas.openxmlformats.org/drawingml/2006/main" name="Theme60">
  <a:themeElements>
    <a:clrScheme name="Theme6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0">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2026-10-21T01:56:26Z</dcterms:created>
  <dcterms:modified xsi:type="dcterms:W3CDTF">2026-10-21T01:56:26Z</dcterms:modified>
  <dc:title>2 சாமுவேல்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