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4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ாக்காமல் உன்னை மேலாக்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நான் அபிஷேக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ாக்காமல் உன்னை தலையாக்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நாமம் த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ை பெரிதாக்கி விஸ்திகர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நான்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ாமல் என்றும் நான் உன்னோடு இ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 போல் பரிபால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 கண்மணி போல் நான் 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நாமம் த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ாக்கும் கொள்ளை நோய்க்கு உன்னை 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மையாய் கா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ெட்டையின் கீழ் அடைக்கல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்டையாய் கா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ல் பறக்கும் அம்பிற்க்கு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ித்து காத்துக் கொள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ாப்பு உனக்கு நேரிடாமல்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ை கா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2026-11-01T01:58:51Z</dcterms:created>
  <dcterms:modified xsi:type="dcterms:W3CDTF">2026-11-01T01:58:51Z</dcterms:modified>
  <dc:title>துதிப் பாடல்கள் : 1083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