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gathered all the tribes of Israel to Shechem, and called for the elders of Israel, and for their heads, and for their judges, and for their officers; and they presented themselves before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gathered all the tribes of Israel to Shechem, and called for the elders of Israel, and for their heads, and for their judges, and for their officers; and they presented themselves before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gathered all the tribes of Israel to Shechem, and called for the elders of Israel, and for their heads, and for their judges, and for their officers; and they presented themselves before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said unto all the people, Thus says the LORD God of Israel, Your fathers dwelt on the other side of the flood in old time, even Terah, the father of Abraham, and the father of Nachor: and they served other go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said unto all the people, Thus says the LORD God of Israel, Your fathers dwelt on the other side of the flood in old time, even Terah, the father of Abraham, and the father of Nachor: and they served other go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oshua said unto all the people, Thus says the LORD God of Israel, Your fathers dwelt on the other side of the flood in old time, even Terah, the father of Abraham, and the father of Nachor: and they served other go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took your father Abraham from the other side of the flood, and led him throughout all the land of Canaan, and multiplied his seed, and gave him Isaac.]]></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took your father Abraham from the other side of the flood, and led him throughout all the land of Canaan, and multiplied his seed, and gave him Isaac.]]></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gave unto Isaac Jacob and Esau: and I gave unto Esau mount Seir, to possess it; but Jacob and his children went down into Egy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gave unto Isaac Jacob and Esau: and I gave unto Esau mount Seir, to possess it; but Jacob and his children went down into Egyp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sent Moses also and Aaron, and I plagued Egypt, according to that which I did among them: and afterward I brought you ou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sent Moses also and Aaron, and I plagued Egypt, according to that which I did among them: and afterward I brought you ou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rought your fathers out of Egypt: and all of you came unto the sea; and the Egyptians pursued after your fathers with chariots and horsemen unto the Red se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rought your fathers out of Egypt: and all of you came unto the sea; and the Egyptians pursued after your fathers with chariots and horsemen unto the Red se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rought your fathers out of Egypt: and all of you came unto the sea; and the Egyptians pursued after your fathers with chariots and horsemen unto the Red se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cried unto the LORD, he put darkness between you and the Egyptians, and brought the sea upon them, and covered them; and your eyes have seen what I have done in Egypt: and all of you dwelt in the wilderness a long seas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cried unto the LORD, he put darkness between you and the Egyptians, and brought the sea upon them, and covered them; and your eyes have seen what I have done in Egypt: and all of you dwelt in the wilderness a long seas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cried unto the LORD, he put darkness between you and the Egyptians, and brought the sea upon them, and covered them; and your eyes have seen what I have done in Egypt: and all of you dwelt in the wilderness a long seas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brought you into the land of the Amorites, which dwelt on the other side Jordan; and they fought with you: and I gave them into your hand, that all of you might possess their land; and I destroyed them from before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brought you into the land of the Amorites, which dwelt on the other side Jordan; and they fought with you: and I gave them into your hand, that all of you might possess their land; and I destroyed them from before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brought you into the land of the Amorites, which dwelt on the other side Jordan; and they fought with you: and I gave them into your hand, that all of you might possess their land; and I destroyed them from before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Balak the son of Zippor, king of Moab, arose and warred against Israel, and sent and called Balaam the son of Beor to curse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Balak the son of Zippor, king of Moab, arose and warred against Israel, and sent and called Balaam the son of Beor to curse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 would not hearken unto Balaam; therefore he blessed you still: so I delivered you out of his h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 would not hearken unto Balaam; therefore he blessed you still: so I delivered you out of his h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you went over Jordan, and came unto Jericho: and the men of Jericho fought against you, the Amorites, and the Perizzites, and the Canaanites, and the Hittites, and the Girgashites, the Hivites, and the Jebusites; and I delivered them into your h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you went over Jordan, and came unto Jericho: and the men of Jericho fought against you, the Amorites, and the Perizzites, and the Canaanites, and the Hittites, and the Girgashites, the Hivites, and the Jebusites; and I delivered them into your h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you went over Jordan, and came unto Jericho: and the men of Jericho fought against you, the Amorites, and the Perizzites, and the Canaanites, and the Hittites, and the Girgashites, the Hivites, and the Jebusites; and I delivered them into your h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sent the hornet before you, which drove them out from before you, even the two kings of the Amorites; but not with your sword, nor with your bow.]]></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sent the hornet before you, which drove them out from before you, even the two kings of the Amorites; but not with your sword, nor with your bow.]]></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ave given you a land for which all of you did not labour, and cities which all of you built not, and all of you dwell in them; of the vineyards and olive yards which all of you planted not do all of you ea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ave given you a land for which all of you did not labour, and cities which all of you built not, and all of you dwell in them; of the vineyards and olive yards which all of you planted not do all of you ea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ave given you a land for which all of you did not labour, and cities which all of you built not, and all of you dwell in them; of the vineyards and olive yards which all of you planted not do all of you ea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refore fear the LORD, and serve him in sincerity and in truth: and put away the gods which your fathers served on the other side of the flood, and in Egypt; and serve all of you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refore fear the LORD, and serve him in sincerity and in truth: and put away the gods which your fathers served on the other side of the flood, and in Egypt; and serve all of you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it seem evil unto you to serve the LORD, choose you this day whom all of you will serve; whether the gods which your fathers served that were on the other side of the flood, or the gods of the Amorites, in whose land all of you dwell: but as for me and my house, we will serve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it seem evil unto you to serve the LORD, choose you this day whom all of you will serve; whether the gods which your fathers served that were on the other side of the flood, or the gods of the Amorites, in whose land all of you dwell: but as for me and my house, we will serve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it seem evil unto you to serve the LORD, choose you this day whom all of you will serve; whether the gods which your fathers served that were on the other side of the flood, or the gods of the Amorites, in whose land all of you dwell: but as for me and my house, we will serve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it seem evil unto you to serve the LORD, choose you this day whom all of you will serve; whether the gods which your fathers served that were on the other side of the flood, or the gods of the Amorites, in whose land all of you dwell: but as for me and my house, we will serve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answered and said, God forbid that we should forsake the LORD, to serve other god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answered and said, God forbid that we should forsake the LORD, to serve other god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ur God, he it is that brought us up and our fathers out of the land of Egypt, from the house of bondage, and which did those great signs in our sight, and preserved us in all the way wherein we went, and among all the people through whom we pass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ur God, he it is that brought us up and our fathers out of the land of Egypt, from the house of bondage, and which did those great signs in our sight, and preserved us in all the way wherein we went, and among all the people through whom we pass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ur God, he it is that brought us up and our fathers out of the land of Egypt, from the house of bondage, and which did those great signs in our sight, and preserved us in all the way wherein we went, and among all the people through whom we pass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drove out from before us all the people, even the Amorites which dwelt in the land: therefore will we also serve the LORD; for he is our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drove out from before us all the people, even the Amorites which dwelt in the land: therefore will we also serve the LORD; for he is our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oshua said unto the people, All of you cannot serve the LORD: for he is an holy God; he is a jealous God; he will not forgive your transgressions nor your sin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oshua said unto the people, All of you cannot serve the LORD: for he is an holy God; he is a jealous God; he will not forgive your transgressions nor your sin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f all of you forsake the LORD, and serve strange gods, then he will turn and do you hurt, and consume you, after that he has done you go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f all of you forsake the LORD, and serve strange gods, then he will turn and do you hurt, and consume you, after that he has done you go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people said unto Joshua, Nay; but we will serve the L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shua said unto the people, All of you are witnesses against yourselves that all of you have chosen you the LORD, to serve him. And they said, We are witness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oshua said unto the people, All of you are witnesses against yourselves that all of you have chosen you the LORD, to serve him. And they said, We are witness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put away, said he, the strange gods which are among you, and incline your heart unto the LORD God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put away, said he, the strange gods which are among you, and incline your heart unto the LORD God of Isra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eople said unto Joshua, The LORD our God will we serve, and his voice will we obe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eople said unto Joshua, The LORD our God will we serve, and his voice will we obey.]]></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Joshua made a covenant with the people that day, and set them a statute and an ordinance in Shech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Joshua made a covenant with the people that day, and set them a statute and an ordinance in Shec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shua wrote these words in the book of the law of God, and took a great stone, and set it up there under an oak, that was by the sanctuary of the LOR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shua wrote these words in the book of the law of God, and took a great stone, and set it up there under an oak, that was by the sanctuary of the LOR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shua said unto all the people, Behold, this stone shall be a witness unto us; for it has heard all the words of the LORD which he spoke unto us: it shall be therefore a witness unto you, lest all of you deny your Go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shua said unto all the people, Behold, this stone shall be a witness unto us; for it has heard all the words of the LORD which he spoke unto us: it shall be therefore a witness unto you, lest all of you deny your Go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shua said unto all the people, Behold, this stone shall be a witness unto us; for it has heard all the words of the LORD which he spoke unto us: it shall be therefore a witness unto you, lest all of you deny your Go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Joshua let the people depart, every man unto his inheritanc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fter these things, that Joshua the son of Nun, the servant of the LORD, died, being an hundred and ten years ol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after these things, that Joshua the son of Nun, the servant of the LORD, died, being an hundred and ten years ol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y buried him in the border of his inheritance in Timnathserah, which is in mount Ephraim, on the north side of the hill of Gaas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y buried him in the border of his inheritance in Timnathserah, which is in mount Ephraim, on the north side of the hill of Gaas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erved the LORD all the days of Joshua, and all the days of the elders that survived after Joshua, and which had known all the works of the LORD, that he had done for Israe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erved the LORD all the days of Joshua, and all the days of the elders that survived after Joshua, and which had known all the works of the LORD, that he had done for Israe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erved the LORD all the days of Joshua, and all the days of the elders that survived after Joshua, and which had known all the works of the LORD, that he had done for Israel.]]></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bones of Joseph, which the children of Israel brought up out of Egypt, buried they in Shechem, in a parcel of ground which Jacob bought of the sons of Hamor the father of Shechem for an hundred pieces of silver: and it became the inheritance of the children of Josep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bones of Joseph, which the children of Israel brought up out of Egypt, buried they in Shechem, in a parcel of ground which Jacob bought of the sons of Hamor the father of Shechem for an hundred pieces of silver: and it became the inheritance of the children of Joseph.]]></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bones of Joseph, which the children of Israel brought up out of Egypt, buried they in Shechem, in a parcel of ground which Jacob bought of the sons of Hamor the father of Shechem for an hundred pieces of silver: and it became the inheritance of the children of Joseph.]]></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Eleazar the son of Aaron died; and they buried him in a hill that pertained to Phinehas his son, which was given him in mount Ephra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Eleazar the son of Aaron died; and they buried him in a hill that pertained to Phinehas his son, which was given him in mount Ephra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1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யோசுவா இஸ்ரவேலின் கோத்திரங்களையெல்லாம் சீகேமிலே கூடிவரப்பண்ணி, இஸ்ரவேலின் மூப்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யும், நியாயாதிபதிகளையும், அதிபதிகளையும் வரவழைத்தான்; அவர்கள் தேவனுடைய சந்நிதியி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யோசுவா சகல ஜனங்களையும் நோக்கி: இஸ்ரவேலின் தேவனாகிய கர்த்த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திலே உங்கள் பிதாக்களாகிய ஆபிரகாமுக்கும் நாகோருக்கும் தகப்பனான தேராகு என்பவன் ந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றத்திலே குடியிருந்தபோது அவர்கள் வேறே தேவர்களைச் 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நதிக்கு அப்புறத்தில் இருந்த உங்கள் தகப்பனாகிய ஆபிரகாமை அழைத்துக்கொண்டுவந்து,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தேசமெங்கும் சஞ்சரிக்கச்செய்து, அவன் சந்ததியைத் திரட்சியாக்கி, அவனுக்கு ஈசா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ஈசாக்குக்கு யாக்கோபையும் ஏசாவையும் கட்டளையிட்டு, ஏசாவுக்குச் சேயீர் மலைத்தேச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க்கும்படி கொடுத்தேன்; யாக்கோபும் அவன் பிள்ளைகளுமோ எகிப்து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மோசேயையும் ஆரோனையும் அனுப்பி, எகிப்தியரை வாதித்தேன், அப்படி அவர்கள் நடுவிலே நான் செய்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ப் புறப்பட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உங்கள் பிதாக்களை எகிப்திலிருந்து புறப்படப்பண்ணினபோது சமுத்திரக்கரை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யர் இரதங்களோடும் குதிரைவீரரோடும் உங்கள் பிதாக்களைச் சிவந்த சமுத்திர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கர்த்தரை நோக்கிக் கூப்பிட்டார்கள்; அப்பொழுது அவர் உங்களுக்கும் எகிப்தியருக்கும்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ரத்தை வரப்பண்ணி, சமுத்திரத்தை அவர்கள்மேல் புரளச்செய்து, அவர்களை மூடிப்போட்டார்; நான் எகி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 உங்கள் கண்கள் கண்டது; பின்பு வனாந்தரத்தில் அநேகநாள் சஞ்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ப்பின்பு உங்களை யோர்தானுக்கு அப்புறத்திலே குடியிருந்த ஏமோரியரின் தேச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ன்; அவர்கள் உங்களோடு யுத்தம்பண்ணுகிறபோது, அவர்களை உங்கள் கையில்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சத்தைக் கட்டிக்கொண்டீர்கள்; அவர்களை உங்கள் முகத்தினின்று அழி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ப்போரின் குமாரன் பாலாக் என்னும் மோவாபியரின் ராஜா எழும்பி, இஸ்ரவேலோடு 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ச் சபிக்கும்படி, பேயோரின் குமாரனாகிய பிலேயாமை அழைத்த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லேயாமுக்குச் செவிகொடுக்க எனக்குச் சித்தமில்லாததினாலே, அவன் உங்களை ஆசீர்வதிக்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த்தான், இவ்விதமாய் உங்களை அவன் கைக்குத் தப்பு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யோர்தானைக் கடந்து எரிகோவுக்கு வந்தீர்கள்; எரிகோவின் குடிகளும், எமோரியரும், பெரிசி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யரும், ஏத்தியரும், கிர்காசியரும், ஏவியரும், எபூசியரும், உங்களுக்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ர்கள்; ஆனாலும் அவர்களை நான் உங்கள் கையிலே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ரியரின் இரண்டு ராஜாக்களையும் உங்கள் பட்டயத்தாலும் உங்கள் வில்லாலும் நீங்கள் துரத்தவில்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முன்பாகக் குளவிகளை அனுப்பினேன்; அவைகள் அவர்களை உங்கள் முன்னின்று துரத்தி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நீங்கள் பண்படுத்தாத தேசத்தையும், நீங்கள் கட்டாத பட்டணங்களையும் உங்களு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குடியிருக்கிறீர்கள்; நீங்கள் நடாத திராட்சைத்தோட்டங்களின் பலனையும் ஒலிவத்தோப்பு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யும் புசிக்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நீங்கள் கர்த்தருக்குப் பயந்து, அவரை உத்தமமும் உண்மையுமாய்ச் சேவித்து, உங்கள் பி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க்கு அப்புறத்திலும் எகிப்திலும் சேவித்த தேவர்களை அகற்றிவிட்டு, கர்த்தரைச் சே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ச் சேவிக்கிறது உங்கள் பார்வைக்கு ஆகாததாய்க் கண்டால், பின்னை யாரைச் சேவிப்பீ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று தெரிந்து கொள்ளுங்கள்; நதிக்கு அப்புறத்தில் உங்கள் பிதாக்கள் சேவித்த தேவர்களைச் சே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வாசம்பண்ணுகிற தேசத்துக் குடிகளாகிய எமோரியரின் தேவர்களைச் சேவிப்பீர்களோ? நானு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மோவென்றால், கர்த்தரையே சேவிப்போ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ஜனங்கள் பிரதியுத்தரமாக: வேறே தேவர்களைச் சேவிக்கும்படி, கர்த்தரை விட்டு வில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எங்களுக்குத் தூர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ம்மையும் நம்முடைய பிதாக்களையும் அடிமைத்தன வீடாகிய எகிப்து தேசத்திலிருந்து புறப்பட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கண்களுக்கு முன்பாகப் பெரிய அடையாளங்களைச் செய்து, நாம் நடந்த எல்லா வழியிலும், நாம்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எல்லா ஜனங்களுக்குள்ளும் நம்மைக் காப்பாற்றினவர் நம்முடைய தேவனாகிய கர்த்தர்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சத்திலே குடியிருந்த எமோரியர் முதலான சகல ஜனங்களையும் கர்த்தர் நமக்கு முன்பாகத் துர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நாங்களும் கர்த்தரைச் சேவிப்போம், அவரே நம்முடைய தேவ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சுவா ஜனங்களை நோக்கி: நீங்கள் கர்த்தரைச் சேவிக்கமாட்டீர்கள்; அவர் பரிசுத்தமுள்ள தேவன்,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சலுள்ள தேவன்; உங்கள் மீறுதலையும் உங்கள் பாவங்களையும் மன்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 உங்களுக்கு நன்மை செய்திருக்க, நீங்கள் கர்த்தரை விட்டு, அந்நிய தேவர்களைச் சேவி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திரும்ப உங்களுக்குத் தீமை செய்து, உங்களை நிர்மூலமாக்கு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ஜனங்கள் யோசுவாவை நோக்கி: அப்படியல்ல, நாங்கள் கர்த்தரையே சேவி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யோசுவா ஜனங்களை நோக்கி: கர்த்தரைச் சேவிக்கும்படி நீங்கள் அவரைத் தெரிந்துகொண்ட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உங்களுக்குச் சாட்சிகள் என்றான். அதற்கு அவர்கள்: நாங்களே சாட்சி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ன்: அப்படியானால் இப்பொழுதும் உங்கள் நடுவே இருக்கிற அந்நிய தேவர்களை அகற்றி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இருதயத்தை இஸ்ரவேலின் தேவனாகிய கர்த்தருக்கு நேராகத் திருப்பு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ஜனங்கள் யோசுவாவை நோக்கி: நம்முடைய தேவனாகிய கர்த்தரையே சேவித்து, அவர் சத்த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ப்படி யோசுவா அந்நாளில் சீகேமிலே ஜனங்களோடே உடன்படிக்கைபண்ணி, அவர்களுக்கு அதைப் பிரமா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முமாக 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ந்த வார்த்தைகளை யோசுவா தேவனுடைய நியாயப்பிரமாண புஸ்தகத்தில் எழுதி, ஒரு பெரிய கல்லை எடு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கர்த்தருடைய பரிசுத்த ஸ்தலத்தின் அருகில் இருந்த கர்வாலி மரத்தின்கீழ் 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ல்லா ஜனங்களையும் நோக்கி: இதோ, இந்தக் கல் நமக்குள்ளே சாட்சியாயிருக்கக் கடவது; கர்த்தர் நம்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 எல்லா வார்த்தைகளையும் இது கேட்டது; நீங்கள் உங்கள் தேவனுக்கு விரோதமாகப் பொய்சொல்லாதபடிக்கு,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ட்சியாயிருக்கக் கடவ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சுவா ஜனங்களை அவரவர் சுதந்தரத்திற்கு 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ந்தக் காரியங்கள் நடந்தபின்பு, நூனின் குமாரனாகிய யோசுவா என்னும் கர்த்தருடைய ஊழியக்காரன் நூற்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 வயதுள்ளவனாய் மரணம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எப்பிராயீமின் மலைத்தேசத்திலுள்ள காயாஸ் மலைக்கு வடக்கே இருக்கிற திம்னாத் சே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சுதந்தரத்தின் எல்லைக்குள்ளே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சுவா உயிரோடிருந்த சகல நாட்களிலும், கர்த்தர் இஸ்ரவேலுக்குச் செய்த அவருடைய கிரியைகள் 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யோசுவாவுக்குப்பின்பு வெகுநாள் உயிரோடிருந்த மூப்பருடைய சகல நாட்களிலும், இஸ்ரவேலர் கர்த்த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ஸ்ரவேல் புத்திரர் எகிப்திலேயிருந்து கொண்டுவந்த யோசேப்பின் எலும்புகளை, அவர்கள் சீகேமிலே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ன் தகப்பனாகிய எமோரியருடைய புத்திரரின் கையில் நூறு வெள்ளிக்காசுக்குக் கொண்ட நிலத்தின் ப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னார்கள்; அந்த நிலம் யோசேப்பின் புத்திரருக்குச் சுதந்தர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ரோனின் குமாரனாகிய எலெயாசாரும் மரணமடைந்தான், அவன் குமாரனாகிய பினெகாசுக்கு எப்பிராயீமின் ம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கொடுக்கப்பட்ட மேட்டிலே அவனை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2026-11-02T10:04:17Z</dcterms:created>
  <dcterms:modified xsi:type="dcterms:W3CDTF">2026-11-02T10:04:17Z</dcterms:modified>
  <dc:title>யோசுவா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