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ehoram the son of Ahab began to reign over Israel in Samaria the eighteenth year of Jehoshaphat king of Judah, and reigned twelve yea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Jehoram the son of Ahab began to reign over Israel in Samaria the eighteenth year of Jehoshaphat king of Judah, and reigned twelve yea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wrought evil in the sight of the LORD; but not like his father, and like his mother: for he put away the image of Baal that his father had mad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wrought evil in the sight of the LORD; but not like his father, and like his mother: for he put away the image of Baal that his father had mad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evertheless he cleaved unto the sins of Jeroboam the son of Nebat, which made Israel to sin; he departed not from i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Nevertheless he cleaved unto the sins of Jeroboam the son of Nebat, which made Israel to sin; he departed not from i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esha king of Moab was a sheep breeder, and rendered unto the king of Israel an hundred thousand lambs, and an hundred thousand rams, with the woo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Mesha king of Moab was a sheep breeder, and rendered unto the king of Israel an hundred thousand lambs, and an hundred thousand rams, with the woo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it came to pass, when Ahab was dead, that the king of Moab rebelled against the king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king Jehoram went out of Samaria the same time, and numbered all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king Jehoram went out of Samaria the same time, and numbered all Israe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went and sent to Jehoshaphat the king of Judah, saying, The king of Moab has rebelled against me: will you go with me against Moab to battle? And he said, I will go up: I am as you are, my people as your people, and my horses as your hors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went and sent to Jehoshaphat the king of Judah, saying, The king of Moab has rebelled against me: will you go with me against Moab to battle? And he said, I will go up: I am as you are, my people as your people, and my horses as your hors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went and sent to Jehoshaphat the king of Judah, saying, The king of Moab has rebelled against me: will you go with me against Moab to battle? And he said, I will go up: I am as you are, my people as your people, and my horses as your hors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said, Which way shall we go up? And he answered, The way through the wilderness of Edo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the king of Israel went, and the king of Judah, and the king of Edom: and they fetched a compass of seven days' journey: and there was no water for the host, and for the cattle that followed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the king of Israel went, and the king of Judah, and the king of Edom: and they fetched a compass of seven days' journey: and there was no water for the host, and for the cattle that follow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o the king of Israel went, and the king of Judah, and the king of Edom: and they fetched a compass of seven days' journey: and there was no water for the host, and for the cattle that followed th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said, Alas! that the LORD has called these three kings together, to deliver them into the hand of Moab!]]></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king of Israel said, Alas! that the LORD has called these three kings together, to deliver them into the hand of Moab!]]></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Jehoshaphat said, Is there not here a prophet of the LORD, that we may enquire of the LORD by him? And one of the king of Israel's servants answered and said, Here is Elisha the son of Shaphat, which poured water on the hands of Elija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Jehoshaphat said, Is there not here a prophet of the LORD, that we may enquire of the LORD by him? And one of the king of Israel's servants answered and said, Here is Elisha the son of Shaphat, which poured water on the hands of Elija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Jehoshaphat said, Is there not here a prophet of the LORD, that we may enquire of the LORD by him? And one of the king of Israel's servants answered and said, Here is Elisha the son of Shaphat, which poured water on the hands of Elija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shaphat said, The word of the LORD is with him. So the king of Israel and Jehoshaphat and the king of Edom went down to hi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ehoshaphat said, The word of the LORD is with him. So the king of Israel and Jehoshaphat and the king of Edom went down to hi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sha said unto the king of Israel, What have I to do with you? get you to the prophets of your father, and to the prophets of your mother. And the king of Israel said unto him, Nay: for the LORD has called these three kings together, to deliver them into the hand of Moab.]]></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sha said unto the king of Israel, What have I to do with you? get you to the prophets of your father, and to the prophets of your mother. And the king of Israel said unto him, Nay: for the LORD has called these three kings together, to deliver them into the hand of Moab.]]></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sha said unto the king of Israel, What have I to do with you? get you to the prophets of your father, and to the prophets of your mother. And the king of Israel said unto him, Nay: for the LORD has called these three kings together, to deliver them into the hand of Moab.]]></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Elisha said unto the king of Israel, What have I to do with you? get you to the prophets of your father, and to the prophets of your mother. And the king of Israel said unto him, Nay: for the LORD has called these three kings together, to deliver them into the hand of Moab.]]></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lisha said, As the LORD of hosts lives, before whom I stand, surely, were it not that I regard the presence of Jehoshaphat the king of Judah, I would not look toward you, nor see you.]]></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lisha said, As the LORD of hosts lives, before whom I stand, surely, were it not that I regard the presence of Jehoshaphat the king of Judah, I would not look toward you, nor see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Elisha said, As the LORD of hosts lives, before whom I stand, surely, were it not that I regard the presence of Jehoshaphat the king of Judah, I would not look toward you, nor see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w bring me a minstrel. And it came to pass, when the minstrel played, that the hand of the LORD came upon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now bring me a minstrel. And it came to pass, when the minstrel played, that the hand of the LORD came upon hi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said, Thus says the LORD, Make this valley full of ditch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us says the LORD, All of you shall not see wind, neither shall all of you see rain; yet that valley shall be filled with water, that all of you may drink, both all of you, and your cattle, and your beast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us says the LORD, All of you shall not see wind, neither shall all of you see rain; yet that valley shall be filled with water, that all of you may drink, both all of you, and your cattle, and your beast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us says the LORD, All of you shall not see wind, neither shall all of you see rain; yet that valley shall be filled with water, that all of you may drink, both all of you, and your cattle, and your beast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is is but a light thing in the sight of the LORD: he will deliver the Moabites also into your h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shall strike every fenced city, and every choice city, and shall fell every good tree, and stop all wells of water, and ruin every good piece of land with ston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all of you shall strike every fenced city, and every choice city, and shall fell every good tree, and stop all wells of water, and ruin every good piece of land with st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in the morning, when the food offering was offered, that, behold, there came water by the way of Edom, and the country was filled with wat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in the morning, when the food offering was offered, that, behold, there came water by the way of Edom, and the country was filled with wat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all the Moabites heard that the kings were come up to fight against them, they gathered all that were able to put on armour, and upward, and stood in the bord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all the Moabites heard that the kings were come up to fight against them, they gathered all that were able to put on armour, and upward, and stood in the bord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all the Moabites heard that the kings were come up to fight against them, they gathered all that were able to put on armour, and upward, and stood in the bord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rose up early in the morning, and the sun shone upon the water, and the Moabites saw the water on the other side as red as blo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y rose up early in the morning, and the sun shone upon the water, and the Moabites saw the water on the other side as red as blo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aid, This is blood: the kings are surely slain, and they have smitten one another: now therefore, Moab, to the spoi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y said, This is blood: the kings are surely slain, and they have smitten one another: now therefore, Moab, to the spoi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came to the camp of Israel, the Israelites rose up and stroke the Moabites, so that they fled before them: but they went forward smiting the Moabites, even in their countr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came to the camp of Israel, the Israelites rose up and stroke the Moabites, so that they fled before them: but they went forward smiting the Moabites, even in their countr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came to the camp of Israel, the Israelites rose up and stroke the Moabites, so that they fled before them: but they went forward smiting the Moabites, even in their country.]]></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eat down the cities, and on every good piece of land cast every man his stone, and filled it; and they stopped all the wells of water, and felled all the good trees: only in Kirharaseth left they the stones thereof; nevertheless the slingers went about it, and stroke i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eat down the cities, and on every good piece of land cast every man his stone, and filled it; and they stopped all the wells of water, and felled all the good trees: only in Kirharaseth left they the stones thereof; nevertheless the slingers went about it, and stroke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beat down the cities, and on every good piece of land cast every man his stone, and filled it; and they stopped all the wells of water, and felled all the good trees: only in Kirharaseth left they the stones thereof; nevertheless the slingers went about it, and stroke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king of Moab saw that the battle was too sore for him, he took with him seven hundred men that drew swords, to break through even unto the king of Edom: but they could no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king of Moab saw that the battle was too sore for him, he took with him seven hundred men that drew swords, to break through even unto the king of Edom: but they could no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when the king of Moab saw that the battle was too sore for him, he took with him seven hundred men that drew swords, to break through even unto the king of Edom: but they could no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he took his eldest son that should have reigned in his position, and offered him for a burnt offering upon the wall. And there was great indignation against Israel: and they departed from him, and returned to their own lan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he took his eldest son that should have reigned in his position, and offered him for a burnt offering upon the wall. And there was great indignation against Israel: and they departed from him, and returned to their own lan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he took his eldest son that should have reigned in his position, and offered him for a burnt offering upon the wall. And there was great indignation against Israel: and they departed from him, and returned to their own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3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ன் ராஜாவாகிய யோசபாத்தின் பதினெட்டாம் வருஷத்தில் ஆகாபின் குமாரனாகிய யோராம் சமாரியா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மேல் ராஜாவாகிப் பன்னிரண்டு; வருஷம் ராஜ்யபார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த்தரின் பார்வைக்குப் பொல்லாப்பானதைச் செய்தான்; ஆனாலும் தன் தகப்பனைப்போலும் தன் தாயைப் போ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 தன் தகப்பன் பண்ணுவித்த பாகாலின் சிலையை அகற்றி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றாலும் இஸ்ரவேலைப் பாவஞ் செய்யப்பண்ணின நேபாத்தின் குமாரனாகிய யெரொபெயாமின் பாவங்களை அவன்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மல் அவைகளிலே சிக்கிக் 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வாபின் ராஜாவாகிய மேசா ஆடுமாடுகள் பெருத்தவனாயிருந்து, இஸ்ரவேலின் ராஜாவுக்கு இலட்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யும், இலட்சம் குறும்பாட்டுக் கடாக்களையும் செலுத்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ப் இறந்துபோனபின் மோவாபின் ராஜா இஸ்ரவேலின் ராஜாவுக்கு விரோதமாய்க் கலக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க்காலத்திலே யோராம் என்னும் ராஜா சமாரியாவிலிருந்து புறப்பட்டு, இஸ்ரவேலையெல்லாம் இ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வாபின் ராஜா எனக்கு விரோதமாய்க் கலகம்பண்ணினான்; மோவாபியர்மேல் யுத்தம்பண்ண, என்னோடேகூட வரு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யூதாவின் ராஜாவாகிய யோசபாத்தைக் கேட்டனுப்பினதற்கு; அவன் நான் வருகிறேன்; நான் தான்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ய ஜனங்கள் உம்முடைய ஜனங்கள், என்னுடைய குதிரைகள் உம்முடைய குதி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ந்த வழியாய்ப் போவோம் என்று கேட்டான்; அதற்கு அவன்: ஏதோம் வனாந்தரவழியா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இஸ்ரவேலின் ராஜாவும் யூதாவின் ராஜாவும் ஏதோமின் ராஜாவும் சேர்ந்து போனா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ஏழுநாள் சுற்றித்திரிந்தபோது, அவர்களைப் பின்செல்லுகிற இராணுவத்துக்கும் மிருகஜீவன்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 இல்லா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இஸ்ரவேலின் ராஜா: ஐயோ, இந்த மூன்று ராஜாக்களையும் கர்த்தர் மோவாபியரி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 வரவழை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சபாத்: நாம் கர்த்தரிடத்தில் விசாரிக்கும்படி கர்த்தருடைய தீர்க்கதரிசி ஒருவரும்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யா என்று கேட்டதற்கு, எலியாவின் கைகளுக்குத் தண்ணீர் வார்த்த சாப்பாத்தின் குமாரனாகிய எலிசா இ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ன் என்று இஸ்ரவேல் ராஜாவின் ஊழியக்காரரில் ஒருவன் மறுமொழியாக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யோசபாத் அவனை நோக்கி: கர்த்தருடைய வார்த்தை அவனிடத்தில் இருக்கிறது என்றான்;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ம் யோசபாத்தும் ஏதோமின் ராஜாவும் அவனிடத்தில்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எலிசா இஸ்ரவேலின் ராஜாவைப் பார்த்து: எனக்கும் உமக்கும் என்ன? நீர் உம்முடைய தக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டத்திலும், உம்முடைய தாயாரின் தீர்க்கதரிசிகளிடத்திலும் போம் என்றான். அதற்கு இஸ்ரவே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 அப்படியல்ல, கர்த்தர் இந்த மூன்று ராஜாக்களையும் மோவாபியரின் கையில் ஒப்புக்கொடுக்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வழைத்தா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ற்கு எலிசா: நான் யூதாவின் ராஜாவாகிய யோசபாத்தின் முகத்தைப் பாராதிருந்தால் நான் உ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வுமாட்டேன், உம்மைப் பார்க்கவுமாட்டேன் என்று சேனைகளுடைய கர்த்தருக்கு முன்நிற்கிற நான்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தும் ஒரு சுரமண்டல வாத்தியக்காரனை என்னிடத்தில் கொண்டுவாருங்கள் என்றான்; சுரமண்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யக்காரன் வந்து வாசித்தபோது கர்த்தருடைய கரம் அவன்மேல் இற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ன்: கர்த்தர் உரைக்கிறது என்னவென்றால், இந்தப் பள்ளத்தாக்கிலே எங்கும் வாய்க்கால்களை வெட்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காற்றையும் காணமாட்டீர்கள், மழையையும் காணமாட்டீர்கள்; ஆனாலும் நீங்களும் உங்கள் ஆ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ம் உங்கள் மிருகஜீவன்களும் குடிக்கும்படிக்கு, இந்தப் பள்ளத்தாக்கு தண்ணீரால் நிரப்ப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து கர்த்தரின் பார்வைக்கு அற்பகாரியம்; மோவாபியரையும் உங்கள் கையிலே ஒப்புக்கொடு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ங்கள் சகல கோட்டைகளையும் சகல சிறந்த பட்டணங்களையும் தகர்த்து, நல்ல மரங்களையெல்லாம்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ற்றுகளையெல்லாம் தூர்த்து, நல்ல நிலத்தையெல்லாம் கல்மேடுகளாக்கிக் கெடுப்பீ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றுநாள் காலமே பலிசெலுத்தப்படும் நேரத்தில், இதோ, தண்ணீர் ஏதோம் தேசவழியாய் வந்ததினால் தே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ல் நிர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ங்களோடு யுத்தம்பண்ண ராஜாக்கள் வருகிறதை மோவாபியரெல்லாரும் கேட்டபோது, அவர்கள் ஆயுதம் தரிக்க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ள்ளவர்களையும், அதற்கு மேல் தரமானவர்கள் எல்லாரையும் கூட்டி அழைத்துக் கொண்டுவந்து எல்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வாபியர் அதிகாலமே எழுந்தபோது சூரியன் தண்ணீரின் மேல் பிரகாசித்ததினால் அந்தத் தண்ணீர்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போல் சிவப்பாய்க் காண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னால் அவர்கள்: இது இரத்தம், அந்த ராஜாக்கள் தங்களைத் தாங்களே ஒருவரை ஒருவர் வெ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போனார்கள்; ஆதலால் மோவாபியரே, கொள்ளைக்கு வாருங்கள் எ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இஸ்ரவேலின் பாளயத்திற்கு வந்தபோதோவெனில், இஸ்ரவேலர் எழும்பி, மோவாபியரைத் த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ஓடிப்போகத்தக்கதாய் முறியஅடித்து, அவர்கள் தேசத்திற்குள் புகுந்து, அங்கேயும் மோவாபியரை மு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பட்டணங்களை இடித்து, சகல நல்ல நிலத்திலும் கல்லெறிந்து நிரப்பி, நீரூற்றுகளையெல்லாம் தூர்த்து,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ங்களையெல்லாம் வெட்டிப்போட்டார்கள்; கிராரேசேத்திலே மாத்திரம் அதின் மதில்கள் இ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படாதிருக்கிறபோது; கவண்காரர் அதைச் சுற்றிக்கொண்டு அதையும் சேதமா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யுத்தம் மும்முரமாகிறதென்று மோவாபியரின் ராஜா கண்டபோது, அவன் ஏதோமின் ராஜாவின்மேல் வலுமை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றதற்குப் பட்டயம் உருவுகிற எழுநூறுபேரைக் கூட்டிக்கொண்டு போனான்; ஆனாலும்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அவன் தன் ஸ்தானத்தில் ராஜாவாகப்போகிற தன் சேஷ்டபுத்திரனைப் பிடித்து, அலங்க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ச் சர்வாங்க தகனமாக பலியிட்டான்; அப்பொழுது இஸ்ரவேலர்மேல் கடுங்கோபம் மூண்டதினா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விட்டுப் புறப்பட்டு, தங்கள் தேசத்திற்குத் திரும்பி 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3]]></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2026-11-02T10:52:40Z</dcterms:created>
  <dcterms:modified xsi:type="dcterms:W3CDTF">2026-11-02T10:52:40Z</dcterms:modified>
  <dc:title>2 இராஜாக்கள்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