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னும் யூதா ராஜாவின் நாட்களில் எரேமியாவுக்குக் கர்த்தரால்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குடியிருக்க வீடுகளைக் கட்டாமலும் ரேகாபின் குமாரனாகிய எங்களுடைய தகப்பன் யோனதாபின் சத்தத்துக்குக் கீழ்ப்படிந்திருக்கிறோம்; எங்களுக்குத் திராட்சத்தோட்டமும் வயலும் விதைப்பாடுமி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டைய வார்த்தை எரேமியாவுக்கு உண்டாகி, அவ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டைய வார்த்தை எரேமியாவுக்கு உண்டாகி, அவ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91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ರೆಮೀಯನು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ಯೆಹೂದದ ಅರಸನಾದ ಯೋಷೀಯನ ಮಗನಾದ ಯೆಹೋಯಾಕೀಮನ ದಿನಗಳಲ್ಲಿ, ಕರ್ತನಿಂದ ಯೆರೆವಿಾಯನಿಗೆ ಉಂಟಾದ ವಾಕ್ಯವೇ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ರೇಕಾಬ್ಯರ ಮನೆಗೆ ಹೋಗಿ ಅವರ ಸಂಗಡ ಮಾತನಾಡಿ ಅವರನ್ನು ಕರ್ತನ ಆಲಯದ ಕೊಠಡಿಗಳಲ್ಲಿ ಒಂದಕ್ಕೆ ಕರೆದುಕೊಂಡು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ದ್ರಾಕ್ಷಾರಸವನ್ನು ಕುಡಿಯ 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ಆಗ ನಾನು ಹಬಚ್ಚೆನ್ಯನ ಮಗನಾದ ಯೆರೆವಿಾಯನ ಮಗನಾದ ಯಾಜನ್ಯನನ್ನೂ ಅವನ ಸಹೋದರರನ್ನೂ ಕುಮಾರರೆಲ್ಲರನ್ನೂ ರೇಕಾಬ್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ಸ್ತ ಮನೆಯ ವ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ಕರೆದುಕೊಂಡು ಕರ್ತನ ಆಲಯಕ್ಕೆ ದ್ವಾರ ಪಾಲಕನಾದ ಶಲ್ಲೂಮನ ಮಗನಾದ ಮಾಸೇಯನ ಕೊಠಡಿಯ ಮೇಲಿರುವ ಪ್ರಧಾನರ ಕೊಠಡಿ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ಯಲ್ಲಿರುವ ದೇವರ ಮನುಷ್ಯನಾದ ಇಗ್ದಲ್ಯನ ಮಗ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ಹಾನಾನನ ಕುಮಾರರ ಕೊಠಡಿಗೆ ತಂದು ರೇಕಾಬ್ಯರ ಮನೆಯ ಕುಮಾರರ ಮುಂದೆ ದ್ರಾಕ್ಷಾರಸ ತುಂಬಿದ ಕೂಜೆ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ಚಪಾತ್ರೆಗಳನ್ನೂ ಇಟ್ಟು ಅವರಿಗೆ--ದ್ರಾಕ್ಷಾರಸ ಕುಡಿಯಿ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ರೆ ಅವರು ಹೇಳಿದ್ದೇನಂದರೆ--ನಾವು ದ್ರಾಕ್ಷಾರಸ ಕುಡಿಯುವದಿಲ್ಲ; ನಮ್ಮ ತಂದೆಯಾದ ರೇಕಾಬನ ಮಗನಾದ ಯೋನಾದಾಬನು ನಮಗೆ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ಜ್ಞೆ ಕೊಟ್ಟನು; ಏನಂದರೆ--ನೀವಾದರೂ ನಿಮ್ಮ ಮಕ್ಕಳಾ ದರೂ ಎಂದೆಂದಿಗೂ ದ್ರಾಕ್ಷಾರಸವನ್ನು ಕುಡಿಯ 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ಮನೆಗಳನ್ನು ಕಟ್ಟಬೇಡಿರಿ; ಬೀಜವನ್ನು ಬಿತ್ತಬೇಡಿರಿ; ದ್ರಾಕ್ಷೇ ತೋಟಗಳನ್ನು ನೆಡಬೇಡಿರಿ; ಅಂಥದ್ದು ನಿಮಗಿರ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ದರೆ ನೀವು ಪರಕೀಯರ ದೇಶದಲ್ಲಿ ನಿಮ್ಮ ದಿನಗಳು ಬಹಳವಾಗಿರುವ ಹಾಗೆ ನಿಮ್ಮ ದಿನಗಳಲ್ಲೆಲ್ಲಾ ಗುಡಾರಗಳಲ್ಲಿ ವಾಸಮಾ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ಈ ಪ್ರಕಾರ ನಾವು ನಮ್ಮ ತಂದೆಯಾದ ರೇಕಾಬನ ಮಗನಾದ ಯೋನಾದಾಬನ ಮಾತನ್ನು ಅವನು ನಮಗೆ ಆಜ್ಞಾಪಿಸಿದ್ದೆಲ್ಲಾದರಲ್ಲಿ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ಹೆಂಡತಿಯರೂ ಕುಮಾರ ಕುಮಾರ್ತೆಯರೂ ನಮ್ಮ ದಿನಗಳಲ್ಲೆಲ್ಲಾ ದ್ರಾಕ್ಷಾರಸ ಕುಡಿಯದ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ವಾಸಮಾಡು ವದಕ್ಕೆ ಮನೆಗಳನ್ನು ಕಟ್ಟದ ಹಾಗೆಯೂ ನಾವು ಕೇಳಿ ದ್ದೇವೆ; ನಮಗೆ ದ್ರಾಕ್ಷೇ ತೋಟಗಳೂ ಹೊಲಗಳೂ ಬೀಜವೂ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ಗುಡಾರಗಳಲ್ಲಿ ವಾಸಮಾಡುತ್ತೇವೆ; ನಮ್ಮ ತಂದೆಯಾದ ಯೋನಾದಾಬನು ನಮಗೆ ಆಜ್ಞಾಪಿಸಿದ್ದೆಲ್ಲಾದರ ಪ್ರಕಾರ ಕೇ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ರೆ ಬಾಬೆಲಿನ ಅರಸನಾದ ನೆಬೂಕದ್ನೆಚ್ಚರನು ದೇಶದಲ್ಲಿ ಬಂದಾಗ ನಾವು--ಬನ್ನಿ, ಕಸ್ದೀಯರ ದಂಡಿಗೂ ಅರಾಮಿನ ದಂಡಿ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ಡೆಯಾಗಿ ಯೆರೂಸ ಲೇಮಿಗೆ ಹೋಗೋಣ ಅಂದೆವು. ಹೀಗೆ ಯೆರೂಸ ಲೇಮಿನಲ್ಲಿ ವಾಸಮಾಡುತ್ತೇವೆ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ಕರ್ತನ ವಾಕ್ಯವು ಯೆರೆವಿಾಯನಿಗೆ ಉಂಟಾಗಿ ಹೇಳಿದ್ದೇನಂದರೆ--ಇಸ್ರಾಯೇಲಿನ ದೇವ ರಾದ ಸೈನ್ಯಗಳ ಕರ್ತನು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ನು ಹೋಗಿ ಯೆಹೂದದ ಮನುಷ್ಯರಿಗೂ ಯೆರೂಸಲೇ ಮಿನ ನಿವಾಸಿಗಳಿಗೂ ಹೇಳತಕ್ಕದ್ದೇನಂದರೆ--ನೀವು ನನ್ನ ವಾಕ್ಯ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ವ ಹಾಗೆ ಶಿಕ್ಷಣ ತಕ್ಕೊಳ್ಳು ವದಿಲ್ಲವೋ ಎಂದು ಕರ್ತನು ಅನ್ನು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ರೇಕಾಬನ ಮಗನಾದ ಯೋನಾದಾಬನು ತನ್ನ ಕುಮಾರರಿಗೆ ಅವರು ದ್ರಾಕ್ಷಾರಸ ಕುಡಿಯದ ಹಾಗೆ ಆಜ್ಞಾಪಿಸಿದ ಮಾತು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ಸಲ್ಪಟ್ಟಿವೆ; ಅವರು ಇಂದಿನ ವರೆಗೂ ಅದನ್ನು ಕುಡಿಯದೆ ತಮ್ಮ ತಂದೆಯ ಆಜ್ಞೆಗೆ ವಿಧೇಯರಾಗಿದ್ದಾರೆ; ಆದರೆ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ಗ್ಗೆ ಎದ್ದು ನಿಮ್ಮ ಸಂಗಡ ಮಾತನಾಡಿದಾಗ್ಯೂ ನೀವು ನನಗೆ ಕಿವಿಗೊ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ಬೆಳಿಗ್ಗೆ ಎದ್ದು ನನ್ನ ಸಕಲ ಸೇವಕರಾದ ಪ್ರವಾದಿಗಳನ್ನು ಸಹ ನಿಮ್ಮ ಬಳಿಗೆ ಕಳುಹಿಸಿ--ಒಬ್ಬೊಬ್ಬನು ತನ್ನ ತನ್ನ ಕೆ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ಗವನ್ನು ಬಿಟ್ಟು ತಿರುಗಿ ನಿಮ್ಮ ಕ್ರಿಯೆಗಳನ್ನು ಸರಿಮಾಡಿ ಬೇರೆ ದೇವರುಗಳನ್ನು ಸೇವಿಸದೆ ಅವುಗಳನ್ನು ಹಿಂಬಾಲಿ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ರಿ; ಆಗ ನಾನು ನಿಮಗೂ ನಿಮ್ಮ ತಂದೆಗಳಿಗೂ ಕೊಟ್ಟ ದೇಶದಲ್ಲಿ ವಾಸವಾಗಿರುವಿರಿ ಎಂದು ನಿಮಗೆ ಹೇಳಿಸಿದರೂ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ವಿಗೊಡಲಿಲ್ಲ ನನ್ನ ಮಾತನ್ನೂ ಕೇಳ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ದುದರಿಂದ ತಮ್ಮ ಪಿತೃಗಳು ತಮಗೆ ಆಜ್ಞಾಪಿಸಿದ ಆಜ್ಞೆಯನ್ನು ರೇಕಾಬಿನ ಮಗನಾದ ಯೋನಾದಾಬನ ಕುಮಾರರು ಅನುಸರಿಸಿದ್ದರ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ಈ ಜನರು ನನ್ನ ಮಾತನ್ನು ಕೇಳದೆ ಹೋದದರಿಂ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ಇಸ್ರಾಯೇಲಿನ ದೇವರೂ ಸೈನ್ಯಗಳ ದೇವರಾದ ಕರ್ತನೂ ಹೇಳುವದೇನಂದರೆ--ಇಗೋ, ನಾನು ಯೆಹೂದದ ಮೇಲೆಯೂ ಯೆರೂಸಲೇಮಿನ ನಿವಾ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ಲ್ಲರ ಮೇಲೆಯೂ ಅವರ ವಿಷಯವಾಗಿ ಹೇಳಿದ ಕೇಡನ್ನೆಲ್ಲಾ ಬರಮಾಡುತ್ತೇನೆ; ನಾನು ಅವರ ಸಂಗಡ ಮಾತನಾಡುವಾಗ ಅವರು ಕೇಳ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ನ್ನು ಕರೆಯು ವಾಗ ಉತ್ತರ ಕೊ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ರೇಕಾಬ್ಯರ ಮನೆಯವರಿಗೆ ಯೆರೆವಿಾಯನು ಹೇಳಿದ್ದೇನಂದರೆ--ಇಸ್ರಾಯೇಲಿನ ದೇವರಾದ ಸೈನ್ಯಗಳ ಕರ್ತನು ಹೀಗೆ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ನಿಮ್ಮ ಪಿತೃಗಳಾದ ಯೋನಾದಾಬನ ಆಜ್ಞೆ ಯನ್ನು ಕೇಳಿ ಅವನ ಆಜ್ಞೆಗಳನೆಲ್ಲಾ ಕೈಕೊಂಡು ಅವನು ನಿ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ಜ್ಞಾಪಿಸಿದ್ದೆಲ್ಲಾದರ ಪ್ರಕಾರ ಮಾಡಿ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ಇಸ್ರಾಯೇಲಿನ ದೇವರಾದ ಸೈನ್ಯಗಳ ಕರ್ತನು ಹೀಗೆ ಹೇಳುತ್ತಾನೆ--ರೇಕಾಬನ ಮಗನಾದ ಯೋನಾ ದಾಬ ಸಂತಾನದವರೊಳಗೆ ನನ್ನ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ಲ್ಲತಕ್ಕ ಮನುಷ್ಯನು ಎಂದಿಗೂ ಇಲ್ಲದೆ ಹೋಗು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35]]></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2026-10-20T07:53:47Z</dcterms:created>
  <dcterms:modified xsi:type="dcterms:W3CDTF">2026-10-20T07:53:47Z</dcterms:modified>
  <dc:title>ಯೆರೆಮೀಯನು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