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ஊழியக்காரர் அவனை நோக்கி: இதோ, ஆமான் முற்றத்திலே நிற்கிறான் என்றார்கள்; ராஜா: அவன் உள்ளே வரட்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ை நோக்கி: ராஜா கனம்பண்ண விரும்புகிற மனுஷனுக்குச் செய்யவேண்டியது என்னவென்ற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થી હામાને પોશાક અને ઘોડો લઇ જઇને મોર્દખાયને સજાવ્યો અને તેને ઘોડા પર બેસાડીને શહેરના ચોક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ને, ‘રાજા જેનું બહુમાન કરવા ઇચ્છે છે તેને આ રીતે સન્માને છે.’ એમ પોકાર કરતાં કરતાં ફેર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મોર્દખાય પાછો મહેલને દરવાજે આવ્યો અને શરમાયેલો અને દુભાયેલો હામાન મોં છુપાવીને ઝડપથી ઘ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તેણે પોતાની પત્ની ઝેરેશને અને બધા મિત્રોને તેણે જે બન્યું હતું તે બધું કહ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હામાનની પત્ની અને તેને સલાહ આપનારા માણસોએ કહ્યું “જો મોર્દખાય એક યહૂદી હોય, તો તું ન જી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; તારું પતન શરૂ થઇ ગયું છે, ચોક્કસ તું નાશ પામ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જીતો તેઓ વાત કરી રહ્યાં હતાં એટલામાં રાજાના માણસો આવી પહોંચ્યા અને એસ્તેરે તૈયાર કરેલી ઉજાણ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માનને ઉતાવળે લ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 રાત્રે રાજાને ઊંઘ આવી નહિ; તેથી તેણે તેના શાસનની વિગતો માટે કાળવૃત્તાંતોનું પુસ્તક મંગાવ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ે તેની સમક્ષ વાંચવામાં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ાં લખેલું હતું કે, રાજાના બે ખોજાઓ કે જેઓ દ્ધારની ચોકી કરતા હતાં, તે બિગ્થાના અને તેર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ું ખૂન કરવાનું કાવતરું ઘડ્યું હતું અને તેની ખબર મોર્દખાયે આપ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 ઉપરથી રાજાએ પૂછયું કે, “એ માટે મોર્દખાયને શું માન-મોભો કે ઇનામ આપવામાં આવ્યાં છે? ત્યારે રાજ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ામાં દરબારીઓ હતા તેમણે જણાવ્યું કે, મોર્દખાયને કઇં જ આપવામાં આવ્ય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રાજાએ પૂછયું, “ત્યાં પ્રાંગણમાં કોણ છે?” હવે બન્યું એવું કે એ જ ક્ષણેે હામાન મોર્દખાય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ંસીએ ચઢાવવાનું રાજાને પૂછવાં રાજમહેલના બહારના પ્રાંગણમાં દાખલ થયો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થી રાજાના સેવકોએ તેને કહ્યું કે, પ્રાંગણમાં હામાન ઊભો છે.”રાજાએ કહ્યું, “એને અંદર લઇ આ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હામાન દાખલ થયો એટલે રાજાએ તેને સવાલ કર્યો, “રાજા જેનું બહુમાન કરવા ઇચ્છતો હોય તે માણસ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કરવું જોઇએ? હામાને વિચાર્યું કે, રાજા મારું નહિ તો બીજા કોનું બહુમાન કરવાના હત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ટલે હામાને રાજાને કહ્યું કે, જે માણસને પ્રેમથી માન આપવા રાજા ઇચ્છતા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ને માટે રાજા પોતે પહેરતા હોય તે પોશાક મંગાવે અને રાજા પોતે જેના પર સવારી કરતા હોય તે, ઘોડ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ગાવી તેનું માથું રાજમુગટથી શણગાર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એ લાંબા ઝભ્ભાઓ અને ઘોડો રાજાના સૌથી વધુ માનવંતા મુખિયાને સોંપો અને તે માણસને એ પોશાક પહેર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ે ઘોડા પર બેસાડી નગરની ગલીઓમાં તેને ફેરવો એમ જાહેર કરતા, “રાજા જેનું બહુમાન કરવા ઇચ્છ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િતનું આવી રીતે સન્માન કરવું.”એમ જાહેર કરવામાં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રાજાએ હામાનને કહ્યું, “ઝટ જા અને પોશાક અને ઘોડો લઇ આવીને રાજમહેલના દરવાજે બેઠેલા યહૂ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ર્દખાયને તેં કહ્યું તે પ્રમાણે તું કર; તું જે બોલ્યો છે તે સઘળામાંથી કઇં જ રહી જવું જોઇએ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2026-10-21T06:12:08Z</dcterms:created>
  <dcterms:modified xsi:type="dcterms:W3CDTF">2026-10-21T06:12:08Z</dcterms:modified>
  <dc:title>એસ્તર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