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ിദെക്കീയാവിന്റെ പതിനൊന്നാം ആണ്ടിൽ നാലാം മാസം ഒമ്പതാം തിയ്യതി നഗരത്തിന്റെ മതിൽ ഒരി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തുറ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ബാബേൽരാജാവിന്റെ സകലപ്രഭുക്കന്മാരുമായ നേർഗ്ഗൽ--ശരേസരും സംഗർ-നെബോവും സർ-സെഖീമും രബ്-സാരീസ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ർഗ്ഗൽ-ശരേസരും രബ്-മാഗും ബാബേൽരാജാവിന്റെ ശേഷം പ്രഭുക്കന്മാരൊക്കെയും അകത്തു കടന്നു നടുവി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്കൽ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ൂദാരാജാവായ സിദെക്കീയാവും എല്ലാ പടയാളികളും അവരെ കണ്ടപ്പോൾ ഓടിപ്പോയി; അവർ രാത്രിയിൽ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ാട്ടം വഴിയായി രണ്ടു മതിലുകൾക്കും നടുവിലുള്ള വാതിൽക്കൽകൂടി നഗരത്തിൽനിന്നു പുറ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ാബവഴിക്ക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ല്ദയരുടെ സൈന്യം അവരെ പിന്തുടർന്നു, യെരീഹോ സമഭൂമിയിൽവെച്ചു സിദെക്കീയാവോടൊപ്പം എത്ത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, ഹമാത്ത് ദേശത്തിലെ രിബ്ളയിൽ ബാബേൽരാജാവായ നെബൂഖദ്നേസരിന്റെ അടുക്കൽ കൊണ്ടുചെന്നു; അവൻ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ബേൽ രാജാവു രിബ്ളയിൽവെച്ചു സിദെക്കീയാവിന്റെ പുത്രന്മാരെ അവൻ കാൺകെ കൊന്നു; യെഹൂദാകുലീന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ബാബേൽ രാജാവ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സിദെക്കീയാവിന്റെ കണ്ണു പൊട്ടിച്ചു, അവനെ ബാബേലിലേക്കു കൊണ്ടുപോകേണ്ടതിന്നു ചങ്ങല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ല്ദയർ രാജഗൃഹത്തെയും ജനത്തിന്റെ വീടുകളെയും തീ വെച്ചു ചുട്ടു, യെരൂശലേമിന്റെ മതില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ഗരത്തിൽ ശേഷിച്ച ജനത്തെയും തന്റെ പക്ഷം ചേരുവാൻ ഓടിവന്നവരെയും ശേഷിച്ചിരുന്ന ജനശിഷ്ട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മ്പടിനായകനായ നെബൂസർ-അദാൻ ബാബേലിലേക്കു പിടിച്ചു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ജനത്തിൽ ഒന്നുമില്ലാത്ത എളിയവരെ അകമ്പടി നായകനായ നെബൂസർ-അദാൻ യെഹൂദാദേശത്തു പാർപ്പിച്ചു,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നു മുന്തിരിത്തോട്ടങ്ങളും നിലങ്ങള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ിരെമ്യാവെക്കുറിച്ചു ബാബേൽരാജാവായ നെബൂഖദ്നേസർ അകമ്പടിനായകനായ നെബൂസർ-അദാന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 അവനെ വരുത്തി, അവന്റെമേൽ ദൃഷ്ടിവെച്ചു, അവനോടു ഒരു ദോഷവും ചെയ്യാതെ അവൻ നി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പ്പെടുന്നതൊക്കെയും ചെയ്തുകൊടുക്ക എന്നു കല്പ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അകമ്പടിനായകനായ നെബൂസർ-അദാനും നെബൂശസ്ബാനും രബ്-സാരീസും നേർഗ്ഗൽ-ശരേസരും രബ്-മാഗ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സകലപ്രഭുക്കന്മാരുംകൂടെ ആളയ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ിരെമ്യാവെ കാവൽപുരമുറ്റത്തുനിന്നു വരുത്തി അവനെ വീട്ടിലേക്കു കൂട്ടിക്കൊണ്ടുപോ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ഫാന്റെ മകനായ അഹീക്കാമിന്റെ മകനായ ഗെദല്യാവെ ഏല്പിച്ചു; അങ്ങനെ അവൻ ജനത്തിന്റെ ഇട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രെമ്യാവു കാവൽപുരമുറ്റത്തു അടെക്കപ്പെട്ടിരുന്ന കാലത്തു യഹോവയുടെ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ചെന്നു കൂശ്യനായ ഏബെദ്-മേലെക്കിനോടു പറയേണ്ടതു: യിസ്രായേലിന്റെ ദൈവമായ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അരുളിച്ചെയ്യുന്നു: ഞാൻ എന്റെ വചനങ്ങളെ ഈ നഗരത്തിന്മേൽ നന്മെക്കല്ല, തിന്മെക്ക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ൃത്തിക്കും; അന്നു നീ കാൺകെ അവ നിവൃത്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്നു ഞാൻ നിന്നെ വിടുവിക്കും; നീ ഭയപ്പെടുന്ന മനുഷ്യരുടെ കയ്യിൽ നീ ഏല്പിക്കപ്പെടുകയുമ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നിന്നെ വിടുവിക്കും; നീ വാളാൽ വീഴുകയില്ല; നിന്റെ ജീവൻ നിനക്കു കൊള്ള കിട്ടിയതുപോലെ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എന്നിൽ ആശ്രയിച്ചിരിക്കുന്നുവല്ലോ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ാരാജാവായ സിദെക്കീയാവിന്റെ ഒമ്പതാം ആണ്ടിൽ പത്താം മാസത്തിൽ ബാബേൽരാജാവായ നെബൂഖദ്നേസര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ൈന്യവും യെരൂശലേമിന്റെ നേരെ വന്നു അതിനെ നിരോ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2026-10-21T03:00:47Z</dcterms:created>
  <dcterms:modified xsi:type="dcterms:W3CDTF">2026-10-21T03:00:47Z</dcterms:modified>
  <dc:title>യിരെമ്യാവ്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