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ந்த ஸ்திரீ சீக்கிரமாய் ஓடி, இதோ, அன்று என்னிடத்தில் வந்தவர் எனக்குத் தரிசனமானார் என்று தன் புருஷனுக்கு அறிவித்த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மனோவா எழுந்திருந்து, தன் மனைவியின் பின்னாலே போய், அவரிடத்துக்கு வந்து: இந்த ஸ்திரீயோடே பேசினவர் நீர்தானா என்று அவரிடத்தில் கேட்டான்; அவர் நான் தா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மனோவா எழுந்திருந்து, தன் மனைவியின் பின்னாலே போய், அவரிடத்துக்கு வந்து: இந்த ஸ்திரீயோடே பேசினவர் நீர்தானா என்று அவரிடத்தில் கேட்டான்; அவர் நான் தான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மனோவா: நீர் சொன்னகாரியம் நிறைவேறும்போது, அந்தப் பிள்ளையை எப்படி வளர்க்கவேண்டும், அதை எப்படி நடத்தவேண்டும் என்று கே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தூதனானவர் மனோவாவை நோக்கி: நான் ஸ்திரீயோடே சொன்ன யாவற்றிற்கும், அவள் எச்சரிக்கையாயிரு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ிராட்சச்செடியிலே உண்டாகிறதொன்றும் சாப்பிடாமலும், திராட்சரசமும் மதுபானமும் குடியாமலும், தீட்டானதொன்றும் புசியாமலும், நான் அவளுக்குக் கட்டளையிட்டதையெல்லாம் கைக்கொள்ளக்கடவள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ிராட்சச்செடியிலே உண்டாகிறதொன்றும் சாப்பிடாமலும், திராட்சரசமும் மதுபானமும் குடியாமலும், தீட்டானதொன்றும் புசியாமலும், நான் அவளுக்குக் கட்டளையிட்டதையெல்லாம் கைக்கொள்ளக்கடவள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ிராட்சச்செடியிலே உண்டாகிறதொன்றும் சாப்பிடாமலும், திராட்சரசமும் மதுபானமும் குடியாமலும், தீட்டானதொன்றும் புசியாமலும், நான் அவளுக்குக் கட்டளையிட்டதையெல்லாம் கைக்கொள்ளக்கடவள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மனோவா கர்த்தருடைய தூதனை நோக்கி: நாங்கள் ஒரு வெள்ளாட்டுக்குட்டியை உமக்காகச் சமைத்துக்கொண்டுவருமட்டும் தரித்திரும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மனோவா கர்த்தருடைய தூதனை நோக்கி: நாங்கள் ஒரு வெள்ளாட்டுக்குட்டியை உமக்காகச் சமைத்துக்கொண்டுவருமட்டும் தரித்திரும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தூதனானவர் மனோவாவை நோக்கி: நீ என்னை இருக்கச் சொன்னாலும் நான் உன் உணவைப் புசியேன்; நீ சர்வாங்க தகனபலி இடவேண்டுமானால், அதை நீ கர்த்தருக்குச் செலுத்துவாயாக என்றார். அவர் கர்த்தருடைய தூதன் என்று மனோவா அறியாதிரு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தூதனானவர் மனோவாவை நோக்கி: நீ என்னை இருக்கச் சொன்னாலும் நான் உன் உணவைப் புசியேன்; நீ சர்வாங்க தகனபலி இடவேண்டுமானால், அதை நீ கர்த்தருக்குச் செலுத்துவாயாக என்றார். அவர் கர்த்தருடைய தூதன் என்று மனோவா அறியாத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மனோவா கர்த்தருடைய தூதனை நோக்கி: நீர் சொன்னகாரியம் நிறைவேறும்போது, நாங்கள் உம்மைக் கனம்பண்ணும்படி உம்முடைய நாமம் என்ன என்று கே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மனோவா கர்த்தருடைய தூதனை நோக்கி: நீர் சொன்னகாரியம் நிறைவேறும்போது, நாங்கள் உம்மைக் கனம்பண்ணும்படி உம்முடைய நாமம் என்ன என்று கே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க் கர்த்தருடைய தூதனானவர்; என் நாமம் என்ன என்று நீ கேட்கவேண்டியது என்ன? அது அதிசயம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னோவா போய், வெள்ளாட்டுக் குட்டியையும், போஜனபலியையும் கொண்டுவந்து, அதைக் கன்மலையின்மேல் கர்த்தருக்குச் செலுத்தினான்; அப்பொழுது மனோவாவும் அவன் மனைவியும் பார்த்துக்கொண்டிருக்கையில், அதிசயம் விளங்கின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னோவா போய், வெள்ளாட்டுக் குட்டியையும், போஜனபலியையும் கொண்டுவந்து, அதைக் கன்மலையின்மேல் கர்த்தருக்குச் செலுத்தினான்; அப்பொழுது மனோவாவும் அவன் மனைவியும் பார்த்துக்கொண்டிருக்கையில், அதிசயம் விளங்கின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ினிஜுவாலை பலிபீடத்திலிருந்து வானத்திற்கு நேராக எழும்பு கையில், கர்த்தருடைய தூதனானவர் பலிபீடத்தின் ஜுவாலையிலே ஏறிப்போனார்; அதை மனோவாவும் அவன் மனைவியும் கண்டு, தரையிலே முகங்குப்புற விழ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ினிஜுவாலை பலிபீடத்திலிருந்து வானத்திற்கு நேராக எழும்பு கையில், கர்த்தருடைய தூதனானவர் பலிபீடத்தின் ஜுவாலையிலே ஏறிப்போனார்; அதை மனோவாவும் அவன் மனைவியும் கண்டு, தரையிலே முகங்குப்புற விழ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ினிஜுவாலை பலிபீடத்திலிருந்து வானத்திற்கு நேராக எழும்பு கையில், கர்த்தருடைய தூதனானவர் பலிபீடத்தின் ஜுவாலையிலே ஏறிப்போனார்; அதை மனோவாவும் அவன் மனைவியும் கண்டு, தரையிலே முகங்குப்புற விழ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கர்த்தருடைய தூதனானவர் மனோவாவுக்கும் அவன் மனைவிக்கும் காணப்படவில்லை; அப்பொழுது அவர் கர்த்தருடைய தூதன் என்று மனோவா அறிந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கர்த்தருடைய தூதனானவர் மனோவாவுக்கும் அவன் மனைவிக்கும் காணப்படவில்லை; அப்பொழுது அவர் கர்த்தருடைய தூதன் என்று மனோவா அறிந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மனைவியைப் பார்த்து: நாம் தேவனைக் கண்டோம், சாகவே சாவோம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அவன் மனைவி: கர்த்தர் நம்மைக் கொன்றுபோடச் சித்தமாயிருந்தால், அவர் நம்முடைய கையிலே சர்வாங்க தகனபலியையும் போஜனபலியையும் ஒப்புக்கொள்ளமாட்டார், இவைகளையெல்லாம் நமக்குக் காண்பிக்கவுமாட்டார், இவைகளை நமக்கு அறிவிக்கவுமாட்டார் என்ற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அவன் மனைவி: கர்த்தர் நம்மைக் கொன்றுபோடச் சித்தமாயிருந்தால், அவர் நம்முடைய கையிலே சர்வாங்க தகனபலியையும் போஜனபலியையும் ஒப்புக்கொள்ளமாட்டார், இவைகளையெல்லாம் நமக்குக் காண்பிக்கவுமாட்டார், இவைகளை நமக்கு அறிவிக்கவுமாட்டார் என்ற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அவன் மனைவி: கர்த்தர் நம்மைக் கொன்றுபோடச் சித்தமாயிருந்தால், அவர் நம்முடைய கையிலே சர்வாங்க தகனபலியையும் போஜனபலியையும் ஒப்புக்கொள்ளமாட்டார், இவைகளையெல்லாம் நமக்குக் காண்பிக்கவுமாட்டார், இவைகளை நமக்கு அறிவிக்கவுமாட்டார் என்ற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அந்த ஸ்திரீ ஒரு குமாரனைப் பெற்று, அவனுக்குச் சிம்சோன் என்று பேரிட்டாள். அந்தப் பிள்ளை வளர்ந்தது; கர்த்தர் அவனை ஆசீர்வதித்த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அந்த ஸ்திரீ ஒரு குமாரனைப் பெற்று, அவனுக்குச் சிம்சோன் என்று பேரிட்டாள். அந்தப் பிள்ளை வளர்ந்தது; கர்த்தர் அவனை ஆசீர்வதித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சோராவுக்கும் எஸ்தாவோலுக்கும் நடுவிலுள்ள தாணின் பாளயத்தில் இருக்கையில் கர்த்தருடைய ஆவியானவர் அவனை ஏவத்துவக்கி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சோராவுக்கும் எஸ்தாவோலுக்கும் நடுவிலுள்ள தாணின் பாளயத்தில் இருக்கையில் கர்த்தருடைய ஆவியானவர் அவனை ஏவத்துவக்கின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மறுபடியும் கர்த்தரின் பார்வைக்குப் பொல்லாப்பானதைச் செய்தபடியால், கர்த்தர் அவர்களை நாற்பது வருஷமளவும் பெலிஸ்தர் கையில் ஒப்புக்கொடுத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மறுபடியும் கர்த்தரின் பார்வைக்குப் பொல்லாப்பானதைச் செய்தபடியால், கர்த்தர் அவர்களை நாற்பது வருஷமளவும் பெலிஸ்தர் கையில் ஒப்புக்கொடுத்த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தாண் வம்சத்தானாகிய சோரா ஊரானான ஒரு மனுஷன் இருந்தான்; அவன் பேர் மனோவா; அவன் மனைவி பிள்ளைபெறாத மலடியாயிருந்த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தூதனானவர் அந்த ஸ்திரீக்குத் தரிசனமாகி, அவளை நோக்கி: இதோ, பிள்ளைபெறாத மலடியான நீ கர்ப்பந்தரித்து, ஒரு குமாரனைப் பெறுவா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தூதனானவர் அந்த ஸ்திரீக்குத் தரிசனமாகி, அவளை நோக்கி: இதோ, பிள்ளைபெறாத மலடியான நீ கர்ப்பந்தரித்து, ஒரு குமாரனைப் பெறுவாய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தலால் நீ திராட்சரசமும் மதுபானமும் குடியாதபடிக்கும், தீட்டானது ஒன்றும் புசியாதபடிக்கும் எச்சரிக்கையாயிர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ர்ப்பந்தரித்து, ஒரு குமாரனைப் பெறுவாய்; அவன் தலையின்மேல் சவரகன் கத்தி படலாகாது; அந்தப் பிள்ளை பிறந்ததுமுதல் தேவனுக்கென்று நசரேயனாயிருப்பான்; அவன் இஸ்ரவேலைப் பெலிஸ்தரின் கைக்கு நீங்கலாக்கி ரட்சிக்கத் தொடங்குவான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ர்ப்பந்தரித்து, ஒரு குமாரனைப் பெறுவாய்; அவன் தலையின்மேல் சவரகன் கத்தி படலாகாது; அந்தப் பிள்ளை பிறந்ததுமுதல் தேவனுக்கென்று நசரேயனாயிருப்பான்; அவன் இஸ்ரவேலைப் பெலிஸ்தரின் கைக்கு நீங்கலாக்கி ரட்சிக்கத் தொடங்குவான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ர்ப்பந்தரித்து, ஒரு குமாரனைப் பெறுவாய்; அவன் தலையின்மேல் சவரகன் கத்தி படலாகாது; அந்தப் பிள்ளை பிறந்ததுமுதல் தேவனுக்கென்று நசரேயனாயிருப்பான்; அவன் இஸ்ரவேலைப் பெலிஸ்தரின் கைக்கு நீங்கலாக்கி ரட்சிக்கத் தொடங்குவான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ந்த ஸ்திரீ தன் புருஷனிடத்தில் வந்து: தேவனுடைய மனுஷன் ஒருவர் என்னிடத்தில் வந்தார்; அவருடைய சாயல் தேவனுடைய தூதரின் சாயலைப்போல மகா பயங்கரமாயிருந்தது; எங்கேயிருந்து வந்தீர் என்று நான் அவரிடத்தில் கேட்கவில்லை; அவர் தம்முடைய நாமத்தை எனக்குச் சொல்லவும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ந்த ஸ்திரீ தன் புருஷனிடத்தில் வந்து: தேவனுடைய மனுஷன் ஒருவர் என்னிடத்தில் வந்தார்; அவருடைய சாயல் தேவனுடைய தூதரின் சாயலைப்போல மகா பயங்கரமாயிருந்தது; எங்கேயிருந்து வந்தீர் என்று நான் அவரிடத்தில் கேட்கவில்லை; அவர் தம்முடைய நாமத்தை எனக்குச் சொல்லவும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ந்த ஸ்திரீ தன் புருஷனிடத்தில் வந்து: தேவனுடைய மனுஷன் ஒருவர் என்னிடத்தில் வந்தார்; அவருடைய சாயல் தேவனுடைய தூதரின் சாயலைப்போல மகா பயங்கரமாயிருந்தது; எங்கேயிருந்து வந்தீர் என்று நான் அவரிடத்தில் கேட்கவில்லை; அவர் தம்முடைய நாமத்தை எனக்குச் சொல்லவும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ன்னை நோக்கி: இதோ, நீ கர்ப்பந்தரித்து, ஒரு குமாரனைப் பெறுவாய்; ஆதலால் நீ திராட்சரசமும் மதுபானமும் குடியாமலும், தீட்டானது ஒன்றும் புசியாமலும் இரு; அந்தப் பிள்ளை பிறந்தது முதல் தன் மரணநாள் மட்டும் தேவனுக்கென்று நசரேயனாயிருப்பான் என்று சொன்னார் என்ற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ன்னை நோக்கி: இதோ, நீ கர்ப்பந்தரித்து, ஒரு குமாரனைப் பெறுவாய்; ஆதலால் நீ திராட்சரசமும் மதுபானமும் குடியாமலும், தீட்டானது ஒன்றும் புசியாமலும் இரு; அந்தப் பிள்ளை பிறந்தது முதல் தன் மரணநாள் மட்டும் தேவனுக்கென்று நசரேயனாயிருப்பான் என்று சொன்னார் என்ற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ன்னை நோக்கி: இதோ, நீ கர்ப்பந்தரித்து, ஒரு குமாரனைப் பெறுவாய்; ஆதலால் நீ திராட்சரசமும் மதுபானமும் குடியாமலும், தீட்டானது ஒன்றும் புசியாமலும் இரு; அந்தப் பிள்ளை பிறந்தது முதல் தன் மரணநாள் மட்டும் தேவனுக்கென்று நசரேயனாயிருப்பான் என்று சொன்னார் என்ற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மனோவா கர்த்தரை நோக்கி விண்ணப்பம்பண்ணி: ஆ, என் ஆண்டவரே, நீர் அனுப்பின தேவனுடைய மனுஷன் மறுபடியும் ஒருவிசை எங்களிடத்தில் வந்து, பிறக்கப்போகிற பிள்ளைக்காக நாங்கள் செய்யவேண்டியதை எங்களுக்குக் கற்பிப்பாராக என்று வேண்டிக்கொண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மனோவா கர்த்தரை நோக்கி விண்ணப்பம்பண்ணி: ஆ, என் ஆண்டவரே, நீர் அனுப்பின தேவனுடைய மனுஷன் மறுபடியும் ஒருவிசை எங்களிடத்தில் வந்து, பிறக்கப்போகிற பிள்ளைக்காக நாங்கள் செய்யவேண்டியதை எங்களுக்குக் கற்பிப்பாராக என்று வேண்டிக்கொண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மனோவாவின் சத்தத்துக்குச் செவிகொடுத்தார்; அந்த ஸ்திரீ வயல் வெளியில் இருக்கும்போது தேவனுடைய தூதனானவர் திரும்பவும் அவளிடத்தில் வந்தார்; அப்பொழுது அவள் புருஷனாகிய மனோவா அவளோடே இருக்கவ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மனோவாவின் சத்தத்துக்குச் செவிகொடுத்தார்; அந்த ஸ்திரீ வயல் வெளியில் இருக்கும்போது தேவனுடைய தூதனானவர் திரும்பவும் அவளிடத்தில் வந்தார்; அப்பொழுது அவள் புருஷனாகிய மனோவா அவளோடே இருக்க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ে ছুটে স্বামীর কাছে গিয়ে বলল, “সেই ব্যক্তিটি যে আগে একবার আমার কাছে এসেছিল, আবার এসেছ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মানোহ স্ত্রীর সঙ্গে তার কাছে এল| সে জিজ্ঞাসা করল, “আপনিই কি সেই, যিনি এর আগে আমার স্ত্রী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বলেছিলেন?”প্রভুর সে দূত বললেন, “হ্যাঁ, আমি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মানোহ বলল, “আশা করি যা বলেছেন তাই হবে| এবার বলুন ছেলেটি কিরকম ভাবে জীবন কাটাবে? সে কি করব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র দূত মানোহকে বলল, “আমি যা-যা করতে বলেছি তোমার স্ত্রীকে সে সব অবশ্যই ক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ে সব জিনিস দ্রাক্ষালতায জন্মায়, সে সব যেন সে না খায়| কোন দ্রাক্ষরস বা চড়া ধরণের কোন পানী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ন সে কিছুতেই না পান করে| কোন অশুচি খাবার সে কোন মতেই খাবে না| ঠিক যা যা আদেশ দিয়েছি সেই রকমই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ন সে ক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মানোহ প্রভুর দূতকে বলল, “দয়া করে আপনি একটু বসুন| আমরা আপনাকে কচি পাঁঠার মাংস রান্ন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ওয়া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র দূত বলল, “তোমরা আমাকে যেতে না দিলেও আমি তোমাদের সঙ্গে খাবো না| তবে একান্তই যদি কিছু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ও তাহলে প্রভুর উদ্দেশ্যে হোমবলি উত্সর্গ করো|” (মানোহ বুঝতে পারে নি যে লোকটি সত্যিই প্রভুর দূত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মানোহ প্রভুর দূতকে জিজ্ঞাসা করল, “আমি কি আপনার নাম জানতে পারি? কারণ আপনার কথামত সব কিছু হলে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কে সম্মান জানা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র দূত বললেন, “কেন তুমি আমার নাম জানতে চাইছ? এটা তো আশ্চর্য়্য় ব্যাপার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রপর মানোহ একটা পাথরে একটা কচি পাঁঠাকে বলি দিল| সেই সঙ্গে একটি শস্য নৈবেদ্যও প্রভুর উদ্দেশ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সর্গ করল এবং সে একটি আশ্চর্য়্য় কাজ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মানোহ আর তার স্ত্রী যা ঘটেছিল তার সব দেখল| বেদী থেকে আগুনের শিখা যখন আকাশের দিকে উঠে যাচ্ছিল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দূত আগুনের মধ্য দিয়ে স্বর্গে চলে গেল| এই দৃশ্য দেখার পর তারা দুজন ভূমিতে মাথা ঠেকিযে প্রণ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ভুর সেই দূত আর কখনও মানোহ এবং তার স্ত্রীর কাছে আবির্ভূত হয় নি| অবশেষে মানোহ বুঝতে পারল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টি সত্যিই প্রভুর দূ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মানোহ তার স্ত্রীকে বলল, “আমরা ঈশ্বর দর্শন করেছি! এখন আমরা নিশ্চিত মারা যাব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িন্তু তার স্ত্রী বলল, “প্রভু আমাদের মারতে চান না| তা যদি হত তাহলে তিনি আমাদের হোমবলি ও শস্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 গ্রহণ করতেন না| তিনি আমাদের এইসব দৃশ্য দেখাতেন না| তা যদি হত তাহলে তিনি আমাদের এই সব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তেন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রপর তার একটি সন্তান হল| সে তার নাম দিল শিম্শোন| শিম্শোন বড় হয়ে উঠল| প্রভু তাকে আশীর্বা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শিম্শোন যখন মহনেদান শহরে ছিল তখন তার উপর প্রভুর আত্মা ভর করল| শহরটি সরা আর ইষ্টায়োল শহ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ঝখানে অবস্থ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বার ইস্রায়েলীয়রা পাপ কাজে মেতে উঠল| প্রভু তাদের লক্ষ্য করলেন| তাই প্রভু পলেষ্টীয়দের উপর 4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ছর ধরে ইস্রায়েলীয়দের শাসন করার ভার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রা শহরে মানোহ নামে একজন লোক ছিল| সে ছিল দান পরিবারগোষ্ঠীর লোক| মানোহর স্ত্রী ছিল নিঃসন্ত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কদিন প্রভুর এক দূত তার স্ত্রীর কাছে দেখা দিয়ে বলল, “তুমি বন্ধ্যা হয়ে রয়েছ| কিন্তু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র্ভবতী হবে, তোমার সন্তান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দ্রাক্ষারস বা কোন কড়া পানীয় পান করো না| অশুচি কোন খাদ্য খ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ারণ তুমি গর্ভবতী হবে এবং একটি পুত্রের জন্ম দেবে| সেই পুত্রকে ঈশ্বরের কাছে একটা বিশেষ উপা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সর্গ করা হবে| উপায়টা হচ্ছে, সে হবে নাসরতীয়| তাই কখনও তার চুল কাটবে না| সে জন্মাবার আগে থেক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একজন বিশেষ ব্যক্তি হবে| সে-ই পলেষ্টীয়দের হাত থেকে ইস্রায়েলীয়দের রক্ষা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খন সেই স্ত্রী তার স্বামীর কাছে গিয়ে সব কিছু বলল| সে বলল, “ঈশ্বরের কাছ থেকে একজন আম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িল| তাকে দেখতে ঈশ্বরের এক দূতের মতো| আমি বেশ ভয় পেয়েছিলাম| এমনকি আমি তাকে জিজ্ঞাসাও করি নি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থা থেকে এসেছে| সে তার নাম কিছুই বল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ে শুধু এটুকুই বলল, “তুমি গর্ভবতী হবে| তোমার পুত্র হবে| দ্রাক্ষারস বা কোন ঝাঁজাল কড়া পানীয় প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না| কোন অশুদ্ধ খাবার খাবে না| কারণ তোমার সেই সন্তানকে ঈশ্বরের কাছে কোন বিশেষ পদ্ধতিতে উত্সর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হবে| সে জন্মাবার আগে থেকেই ঈশ্বরের একজন বিশেষ ব্যক্তি হবে এবং আমৃত্যু সে তাই থাক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ই শুনে মানোহ প্রভুর কাছে প্রার্থনা করল| সে বলল, “হে প্রভু, দয়া করে আপনি ঈশ্বরের সেই ব্যক্ত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বার আমাদের কাছে পাঠান| যে শিশু অচিরেই জন্মাবে, তাকে আমরা কিভাবে গড়ে তুলব বলে দি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 মানোহর প্রার্থনা শুনলেন| ঈশ্বরের দূত আবার তার স্ত্রীকে দেখা দিলেন| সে তখন মাঠের মধ্যে এক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েছিল| মানোহ তার সঙ্গে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2026-10-21T06:36:26Z</dcterms:created>
  <dcterms:modified xsi:type="dcterms:W3CDTF">2026-10-21T06:36:26Z</dcterms:modified>
  <dc:title>বিচারকর্ত্তৃগণ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