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Override PartName="/ppt/slides/slide6.xml" ContentType="application/vnd.openxmlformats-officedocument.presentationml.slide+xml"/>
  <Override PartName="/ppt/notesSlides/notesSlide6.xml" ContentType="application/vnd.openxmlformats-officedocument.presentationml.notesSlide+xml"/>
  <Override PartName="/ppt/slides/slide7.xml" ContentType="application/vnd.openxmlformats-officedocument.presentationml.slide+xml"/>
  <Override PartName="/ppt/notesSlides/notesSlide7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8.xml" ContentType="application/vnd.openxmlformats-officedocument.presentationml.notesSlide+xml"/>
  <Override PartName="/ppt/slides/slide9.xml" ContentType="application/vnd.openxmlformats-officedocument.presentationml.slide+xml"/>
  <Override PartName="/ppt/notesSlides/notesSlide9.xml" ContentType="application/vnd.openxmlformats-officedocument.presentationml.notesSlide+xml"/>
  <Override PartName="/ppt/slides/slide10.xml" ContentType="application/vnd.openxmlformats-officedocument.presentationml.slide+xml"/>
  <Override PartName="/ppt/notesSlides/notesSlide10.xml" ContentType="application/vnd.openxmlformats-officedocument.presentationml.notesSlide+xml"/>
  <Override PartName="/ppt/slides/slide11.xml" ContentType="application/vnd.openxmlformats-officedocument.presentationml.slide+xml"/>
  <Override PartName="/ppt/notesSlides/notesSlide11.xml" ContentType="application/vnd.openxmlformats-officedocument.presentationml.notesSlide+xml"/>
  <Override PartName="/ppt/slides/slide12.xml" ContentType="application/vnd.openxmlformats-officedocument.presentationml.slide+xml"/>
  <Override PartName="/ppt/notesSlides/notesSlide12.xml" ContentType="application/vnd.openxmlformats-officedocument.presentationml.notesSlide+xml"/>
  <Override PartName="/ppt/slides/slide13.xml" ContentType="application/vnd.openxmlformats-officedocument.presentationml.slide+xml"/>
  <Override PartName="/ppt/notesSlides/notesSlide13.xml" ContentType="application/vnd.openxmlformats-officedocument.presentationml.notesSlide+xml"/>
  <Override PartName="/ppt/slides/slide14.xml" ContentType="application/vnd.openxmlformats-officedocument.presentationml.slide+xml"/>
  <Override PartName="/ppt/notesSlides/notesSlide14.xml" ContentType="application/vnd.openxmlformats-officedocument.presentationml.notesSlide+xml"/>
  <Override PartName="/ppt/slides/slide15.xml" ContentType="application/vnd.openxmlformats-officedocument.presentationml.slide+xml"/>
  <Override PartName="/ppt/notesSlides/notesSlide15.xml" ContentType="application/vnd.openxmlformats-officedocument.presentationml.notesSlide+xml"/>
  <Override PartName="/ppt/slides/slide16.xml" ContentType="application/vnd.openxmlformats-officedocument.presentationml.slide+xml"/>
  <Override PartName="/ppt/notesSlides/notesSlide16.xml" ContentType="application/vnd.openxmlformats-officedocument.presentationml.notesSlide+xml"/>
  <Override PartName="/ppt/slides/slide17.xml" ContentType="application/vnd.openxmlformats-officedocument.presentationml.slide+xml"/>
  <Override PartName="/ppt/notesSlides/notesSlide17.xml" ContentType="application/vnd.openxmlformats-officedocument.presentationml.notesSlide+xml"/>
  <Override PartName="/ppt/slides/slide18.xml" ContentType="application/vnd.openxmlformats-officedocument.presentationml.slide+xml"/>
  <Override PartName="/ppt/notesSlides/notesSlide18.xml" ContentType="application/vnd.openxmlformats-officedocument.presentationml.notesSlide+xml"/>
  <Override PartName="/ppt/slides/slide19.xml" ContentType="application/vnd.openxmlformats-officedocument.presentationml.slide+xml"/>
  <Override PartName="/ppt/notesSlides/notesSlide19.xml" ContentType="application/vnd.openxmlformats-officedocument.presentationml.notesSlide+xml"/>
  <Override PartName="/ppt/slides/slide20.xml" ContentType="application/vnd.openxmlformats-officedocument.presentationml.slide+xml"/>
  <Override PartName="/ppt/notesSlides/notesSlide20.xml" ContentType="application/vnd.openxmlformats-officedocument.presentationml.notesSlide+xml"/>
  <Override PartName="/ppt/slides/slide21.xml" ContentType="application/vnd.openxmlformats-officedocument.presentationml.slide+xml"/>
  <Override PartName="/ppt/notesSlides/notesSlide21.xml" ContentType="application/vnd.openxmlformats-officedocument.presentationml.notesSlide+xml"/>
  <Override PartName="/ppt/slides/slide22.xml" ContentType="application/vnd.openxmlformats-officedocument.presentationml.slide+xml"/>
  <Override PartName="/ppt/notesSlides/notesSlide22.xml" ContentType="application/vnd.openxmlformats-officedocument.presentationml.notesSlide+xml"/>
  <Override PartName="/ppt/slides/slide23.xml" ContentType="application/vnd.openxmlformats-officedocument.presentationml.slide+xml"/>
  <Override PartName="/ppt/notesSlides/notesSlide23.xml" ContentType="application/vnd.openxmlformats-officedocument.presentationml.notesSlide+xml"/>
  <Override PartName="/ppt/slides/slide24.xml" ContentType="application/vnd.openxmlformats-officedocument.presentationml.slide+xml"/>
  <Override PartName="/ppt/notesSlides/notesSlide24.xml" ContentType="application/vnd.openxmlformats-officedocument.presentationml.notesSlide+xml"/>
  <Override PartName="/ppt/slides/slide25.xml" ContentType="application/vnd.openxmlformats-officedocument.presentationml.slide+xml"/>
  <Override PartName="/ppt/notesSlides/notesSlide25.xml" ContentType="application/vnd.openxmlformats-officedocument.presentationml.notesSlide+xml"/>
  <Override PartName="/ppt/slides/slide26.xml" ContentType="application/vnd.openxmlformats-officedocument.presentationml.slide+xml"/>
  <Override PartName="/ppt/notesSlides/notesSlide26.xml" ContentType="application/vnd.openxmlformats-officedocument.presentationml.notesSlide+xml"/>
  <Override PartName="/ppt/slides/slide27.xml" ContentType="application/vnd.openxmlformats-officedocument.presentationml.slide+xml"/>
  <Override PartName="/ppt/notesSlides/notesSlide27.xml" ContentType="application/vnd.openxmlformats-officedocument.presentationml.notesSlide+xml"/>
  <Override PartName="/ppt/slides/slide28.xml" ContentType="application/vnd.openxmlformats-officedocument.presentationml.slide+xml"/>
  <Override PartName="/ppt/notesSlides/notesSlide28.xml" ContentType="application/vnd.openxmlformats-officedocument.presentationml.notesSlide+xml"/>
  <Override PartName="/ppt/slides/slide29.xml" ContentType="application/vnd.openxmlformats-officedocument.presentationml.slide+xml"/>
  <Override PartName="/ppt/notesSlides/notesSlide29.xml" ContentType="application/vnd.openxmlformats-officedocument.presentationml.notesSlide+xml"/>
  <Override PartName="/ppt/slides/slide30.xml" ContentType="application/vnd.openxmlformats-officedocument.presentationml.slide+xml"/>
  <Override PartName="/ppt/notesSlides/notesSlide30.xml" ContentType="application/vnd.openxmlformats-officedocument.presentationml.notesSlide+xml"/>
  <Override PartName="/ppt/slides/slide31.xml" ContentType="application/vnd.openxmlformats-officedocument.presentationml.slide+xml"/>
  <Override PartName="/ppt/notesSlides/notesSlide31.xml" ContentType="application/vnd.openxmlformats-officedocument.presentationml.notesSlide+xml"/>
  <Override PartName="/ppt/slides/slide32.xml" ContentType="application/vnd.openxmlformats-officedocument.presentationml.slide+xml"/>
  <Override PartName="/ppt/notesSlides/notesSlide32.xml" ContentType="application/vnd.openxmlformats-officedocument.presentationml.notesSlide+xml"/>
  <Override PartName="/ppt/slides/slide33.xml" ContentType="application/vnd.openxmlformats-officedocument.presentationml.slide+xml"/>
  <Override PartName="/ppt/notesSlides/notesSlide33.xml" ContentType="application/vnd.openxmlformats-officedocument.presentationml.notesSlide+xml"/>
  <Override PartName="/ppt/slides/slide34.xml" ContentType="application/vnd.openxmlformats-officedocument.presentationml.slide+xml"/>
  <Override PartName="/ppt/notesSlides/notesSlide34.xml" ContentType="application/vnd.openxmlformats-officedocument.presentationml.notesSlide+xml"/>
  <Override PartName="/ppt/slides/slide35.xml" ContentType="application/vnd.openxmlformats-officedocument.presentationml.slide+xml"/>
  <Override PartName="/ppt/notesSlides/notesSlide35.xml" ContentType="application/vnd.openxmlformats-officedocument.presentationml.notesSlide+xml"/>
  <Override PartName="/ppt/slides/slide36.xml" ContentType="application/vnd.openxmlformats-officedocument.presentationml.slide+xml"/>
  <Override PartName="/ppt/notesSlides/notesSlide36.xml" ContentType="application/vnd.openxmlformats-officedocument.presentationml.notesSlide+xml"/>
  <Override PartName="/ppt/slides/slide37.xml" ContentType="application/vnd.openxmlformats-officedocument.presentationml.slide+xml"/>
  <Override PartName="/ppt/notesSlides/notesSlide37.xml" ContentType="application/vnd.openxmlformats-officedocument.presentationml.notesSlide+xml"/>
  <Override PartName="/ppt/slides/slide38.xml" ContentType="application/vnd.openxmlformats-officedocument.presentationml.slide+xml"/>
  <Override PartName="/ppt/notesSlides/notesSlide38.xml" ContentType="application/vnd.openxmlformats-officedocument.presentationml.notesSlide+xml"/>
  <Override PartName="/ppt/slides/slide39.xml" ContentType="application/vnd.openxmlformats-officedocument.presentationml.slide+xml"/>
  <Override PartName="/ppt/notesSlides/notesSlide39.xml" ContentType="application/vnd.openxmlformats-officedocument.presentationml.notesSlide+xml"/>
  <Override PartName="/ppt/slides/slide40.xml" ContentType="application/vnd.openxmlformats-officedocument.presentationml.slide+xml"/>
  <Override PartName="/ppt/notesSlides/notesSlide40.xml" ContentType="application/vnd.openxmlformats-officedocument.presentationml.notesSlide+xml"/>
  <Override PartName="/ppt/slides/slide41.xml" ContentType="application/vnd.openxmlformats-officedocument.presentationml.slide+xml"/>
  <Override PartName="/ppt/notesSlides/notesSlide41.xml" ContentType="application/vnd.openxmlformats-officedocument.presentationml.notesSlide+xml"/>
  <Override PartName="/ppt/slides/slide42.xml" ContentType="application/vnd.openxmlformats-officedocument.presentationml.slide+xml"/>
  <Override PartName="/ppt/notesSlides/notesSlide42.xml" ContentType="application/vnd.openxmlformats-officedocument.presentationml.notesSlide+xml"/>
  <Override PartName="/ppt/slides/slide43.xml" ContentType="application/vnd.openxmlformats-officedocument.presentationml.slide+xml"/>
  <Override PartName="/ppt/notesSlides/notesSlide43.xml" ContentType="application/vnd.openxmlformats-officedocument.presentationml.notesSlide+xml"/>
  <Override PartName="/ppt/slides/slide44.xml" ContentType="application/vnd.openxmlformats-officedocument.presentationml.slide+xml"/>
  <Override PartName="/ppt/notesSlides/notesSlide44.xml" ContentType="application/vnd.openxmlformats-officedocument.presentationml.notesSlide+xml"/>
  <Override PartName="/ppt/slides/slide45.xml" ContentType="application/vnd.openxmlformats-officedocument.presentationml.slide+xml"/>
  <Override PartName="/ppt/notesSlides/notesSlide45.xml" ContentType="application/vnd.openxmlformats-officedocument.presentationml.notesSlide+xml"/>
  <Override PartName="/ppt/slides/slide46.xml" ContentType="application/vnd.openxmlformats-officedocument.presentationml.slide+xml"/>
  <Override PartName="/ppt/notesSlides/notesSlide46.xml" ContentType="application/vnd.openxmlformats-officedocument.presentationml.notesSlide+xml"/>
  <Override PartName="/ppt/slides/slide47.xml" ContentType="application/vnd.openxmlformats-officedocument.presentationml.slide+xml"/>
  <Override PartName="/ppt/notesSlides/notesSlide47.xml" ContentType="application/vnd.openxmlformats-officedocument.presentationml.notesSlide+xml"/>
  <Override PartName="/ppt/slides/slide48.xml" ContentType="application/vnd.openxmlformats-officedocument.presentationml.slide+xml"/>
  <Override PartName="/ppt/notesSlides/notesSlide48.xml" ContentType="application/vnd.openxmlformats-officedocument.presentationml.notesSlide+xml"/>
  <Override PartName="/ppt/slides/slide49.xml" ContentType="application/vnd.openxmlformats-officedocument.presentationml.slide+xml"/>
  <Override PartName="/ppt/notesSlides/notesSlide49.xml" ContentType="application/vnd.openxmlformats-officedocument.presentationml.notesSlide+xml"/>
  <Override PartName="/ppt/slides/slide50.xml" ContentType="application/vnd.openxmlformats-officedocument.presentationml.slide+xml"/>
  <Override PartName="/ppt/notesSlides/notesSlide50.xml" ContentType="application/vnd.openxmlformats-officedocument.presentationml.notesSlide+xml"/>
  <Override PartName="/ppt/slides/slide51.xml" ContentType="application/vnd.openxmlformats-officedocument.presentationml.slide+xml"/>
  <Override PartName="/ppt/notesSlides/notesSlide51.xml" ContentType="application/vnd.openxmlformats-officedocument.presentationml.notesSlide+xml"/>
  <Override PartName="/ppt/slides/slide52.xml" ContentType="application/vnd.openxmlformats-officedocument.presentationml.slide+xml"/>
  <Override PartName="/ppt/notesSlides/notesSlide52.xml" ContentType="application/vnd.openxmlformats-officedocument.presentationml.notesSlide+xml"/>
  <Override PartName="/ppt/slides/slide53.xml" ContentType="application/vnd.openxmlformats-officedocument.presentationml.slide+xml"/>
  <Override PartName="/ppt/notesSlides/notesSlide53.xml" ContentType="application/vnd.openxmlformats-officedocument.presentationml.notesSlide+xml"/>
  <Override PartName="/ppt/slides/slide54.xml" ContentType="application/vnd.openxmlformats-officedocument.presentationml.slide+xml"/>
  <Override PartName="/ppt/notesSlides/notesSlide54.xml" ContentType="application/vnd.openxmlformats-officedocument.presentationml.notesSlide+xml"/>
  <Override PartName="/ppt/slides/slide55.xml" ContentType="application/vnd.openxmlformats-officedocument.presentationml.slide+xml"/>
  <Override PartName="/ppt/notesSlides/notesSlide55.xml" ContentType="application/vnd.openxmlformats-officedocument.presentationml.notesSlide+xml"/>
  <Override PartName="/ppt/slides/slide56.xml" ContentType="application/vnd.openxmlformats-officedocument.presentationml.slide+xml"/>
  <Override PartName="/ppt/notesSlides/notesSlide56.xml" ContentType="application/vnd.openxmlformats-officedocument.presentationml.notesSlide+xml"/>
  <Override PartName="/ppt/slides/slide57.xml" ContentType="application/vnd.openxmlformats-officedocument.presentationml.slide+xml"/>
  <Override PartName="/ppt/notesSlides/notesSlide57.xml" ContentType="application/vnd.openxmlformats-officedocument.presentationml.notesSlide+xml"/>
  <Override PartName="/ppt/slides/slide58.xml" ContentType="application/vnd.openxmlformats-officedocument.presentationml.slide+xml"/>
  <Override PartName="/ppt/notesSlides/notesSlide58.xml" ContentType="application/vnd.openxmlformats-officedocument.presentationml.notesSlide+xml"/>
  <Override PartName="/ppt/slides/slide59.xml" ContentType="application/vnd.openxmlformats-officedocument.presentationml.slide+xml"/>
  <Override PartName="/ppt/notesSlides/notesSlide59.xml" ContentType="application/vnd.openxmlformats-officedocument.presentationml.notesSlide+xml"/>
  <Override PartName="/ppt/slides/slide60.xml" ContentType="application/vnd.openxmlformats-officedocument.presentationml.slide+xml"/>
  <Override PartName="/ppt/notesSlides/notesSlide60.xml" ContentType="application/vnd.openxmlformats-officedocument.presentationml.notesSlide+xml"/>
  <Override PartName="/ppt/slides/slide61.xml" ContentType="application/vnd.openxmlformats-officedocument.presentationml.slide+xml"/>
  <Override PartName="/ppt/notesSlides/notesSlide61.xml" ContentType="application/vnd.openxmlformats-officedocument.presentationml.notesSlide+xml"/>
  <Override PartName="/ppt/slides/slide62.xml" ContentType="application/vnd.openxmlformats-officedocument.presentationml.slide+xml"/>
  <Override PartName="/ppt/notesSlides/notesSlide62.xml" ContentType="application/vnd.openxmlformats-officedocument.presentationml.notesSlide+xml"/>
  <Override PartName="/ppt/slides/slide63.xml" ContentType="application/vnd.openxmlformats-officedocument.presentationml.slide+xml"/>
  <Override PartName="/ppt/notesSlides/notesSlide63.xml" ContentType="application/vnd.openxmlformats-officedocument.presentationml.notesSlide+xml"/>
  <Override PartName="/ppt/slides/slide64.xml" ContentType="application/vnd.openxmlformats-officedocument.presentationml.slide+xml"/>
  <Override PartName="/ppt/notesSlides/notesSlide64.xml" ContentType="application/vnd.openxmlformats-officedocument.presentationml.notesSlide+xml"/>
  <Override PartName="/ppt/slides/slide65.xml" ContentType="application/vnd.openxmlformats-officedocument.presentationml.slide+xml"/>
  <Override PartName="/ppt/notesSlides/notesSlide65.xml" ContentType="application/vnd.openxmlformats-officedocument.presentationml.notesSlide+xml"/>
  <Override PartName="/ppt/slides/slide66.xml" ContentType="application/vnd.openxmlformats-officedocument.presentationml.slide+xml"/>
  <Override PartName="/ppt/notesSlides/notesSlide66.xml" ContentType="application/vnd.openxmlformats-officedocument.presentationml.notesSlide+xml"/>
  <Override PartName="/ppt/slides/slide67.xml" ContentType="application/vnd.openxmlformats-officedocument.presentationml.slide+xml"/>
  <Override PartName="/ppt/notesSlides/notesSlide67.xml" ContentType="application/vnd.openxmlformats-officedocument.presentationml.notesSlide+xml"/>
  <Override PartName="/ppt/slides/slide68.xml" ContentType="application/vnd.openxmlformats-officedocument.presentationml.slide+xml"/>
  <Override PartName="/ppt/notesSlides/notesSlide68.xml" ContentType="application/vnd.openxmlformats-officedocument.presentationml.notesSlide+xml"/>
  <Override PartName="/ppt/slides/slide69.xml" ContentType="application/vnd.openxmlformats-officedocument.presentationml.slide+xml"/>
  <Override PartName="/ppt/notesSlides/notesSlide69.xml" ContentType="application/vnd.openxmlformats-officedocument.presentationml.notesSlide+xml"/>
  <Override PartName="/ppt/slides/slide70.xml" ContentType="application/vnd.openxmlformats-officedocument.presentationml.slide+xml"/>
  <Override PartName="/ppt/notesSlides/notesSlide70.xml" ContentType="application/vnd.openxmlformats-officedocument.presentationml.notesSlide+xml"/>
  <Override PartName="/ppt/slides/slide71.xml" ContentType="application/vnd.openxmlformats-officedocument.presentationml.slide+xml"/>
  <Override PartName="/ppt/notesSlides/notesSlide71.xml" ContentType="application/vnd.openxmlformats-officedocument.presentationml.notesSlide+xml"/>
  <Override PartName="/ppt/slides/slide72.xml" ContentType="application/vnd.openxmlformats-officedocument.presentationml.slide+xml"/>
  <Override PartName="/ppt/notesSlides/notesSlide72.xml" ContentType="application/vnd.openxmlformats-officedocument.presentationml.notesSlide+xml"/>
  <Override PartName="/ppt/slides/slide73.xml" ContentType="application/vnd.openxmlformats-officedocument.presentationml.slide+xml"/>
  <Override PartName="/ppt/notesSlides/notesSlide73.xml" ContentType="application/vnd.openxmlformats-officedocument.presentationml.notesSlide+xml"/>
  <Override PartName="/ppt/slides/slide74.xml" ContentType="application/vnd.openxmlformats-officedocument.presentationml.slide+xml"/>
  <Override PartName="/ppt/notesSlides/notesSlide74.xml" ContentType="application/vnd.openxmlformats-officedocument.presentationml.notesSlide+xml"/>
  <Override PartName="/ppt/slides/slide75.xml" ContentType="application/vnd.openxmlformats-officedocument.presentationml.slide+xml"/>
  <Override PartName="/ppt/notesSlides/notesSlide75.xml" ContentType="application/vnd.openxmlformats-officedocument.presentationml.notesSlide+xml"/>
  <Override PartName="/ppt/slides/slide76.xml" ContentType="application/vnd.openxmlformats-officedocument.presentationml.slide+xml"/>
  <Override PartName="/ppt/notesSlides/notesSlide76.xml" ContentType="application/vnd.openxmlformats-officedocument.presentationml.notesSlide+xml"/>
  <Override PartName="/ppt/slides/slide77.xml" ContentType="application/vnd.openxmlformats-officedocument.presentationml.slide+xml"/>
  <Override PartName="/ppt/notesSlides/notesSlide77.xml" ContentType="application/vnd.openxmlformats-officedocument.presentationml.notesSlide+xml"/>
  <Override PartName="/ppt/slides/slide78.xml" ContentType="application/vnd.openxmlformats-officedocument.presentationml.slide+xml"/>
  <Override PartName="/ppt/notesSlides/notesSlide78.xml" ContentType="application/vnd.openxmlformats-officedocument.presentationml.notesSlide+xml"/>
  <Override PartName="/ppt/slides/slide79.xml" ContentType="application/vnd.openxmlformats-officedocument.presentationml.slide+xml"/>
  <Override PartName="/ppt/notesSlides/notesSlide79.xml" ContentType="application/vnd.openxmlformats-officedocument.presentationml.notesSlide+xml"/>
  <Override PartName="/ppt/slides/slide80.xml" ContentType="application/vnd.openxmlformats-officedocument.presentationml.slide+xml"/>
  <Override PartName="/ppt/notesSlides/notesSlide80.xml" ContentType="application/vnd.openxmlformats-officedocument.presentationml.notesSlide+xml"/>
  <Override PartName="/ppt/slides/slide81.xml" ContentType="application/vnd.openxmlformats-officedocument.presentationml.slide+xml"/>
  <Override PartName="/ppt/notesSlides/notesSlide81.xml" ContentType="application/vnd.openxmlformats-officedocument.presentationml.notesSlide+xml"/>
  <Override PartName="/ppt/slides/slide82.xml" ContentType="application/vnd.openxmlformats-officedocument.presentationml.slide+xml"/>
  <Override PartName="/ppt/notesSlides/notesSlide82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  <p:sldId id="279" r:id="rId26"/>
    <p:sldId id="280" r:id="rId27"/>
    <p:sldId id="281" r:id="rId28"/>
    <p:sldId id="282" r:id="rId29"/>
    <p:sldId id="283" r:id="rId30"/>
    <p:sldId id="284" r:id="rId31"/>
    <p:sldId id="285" r:id="rId32"/>
    <p:sldId id="286" r:id="rId33"/>
    <p:sldId id="287" r:id="rId34"/>
    <p:sldId id="288" r:id="rId35"/>
    <p:sldId id="289" r:id="rId36"/>
    <p:sldId id="290" r:id="rId37"/>
    <p:sldId id="291" r:id="rId38"/>
    <p:sldId id="292" r:id="rId39"/>
    <p:sldId id="293" r:id="rId40"/>
    <p:sldId id="294" r:id="rId41"/>
    <p:sldId id="295" r:id="rId42"/>
    <p:sldId id="296" r:id="rId43"/>
    <p:sldId id="297" r:id="rId44"/>
    <p:sldId id="298" r:id="rId45"/>
    <p:sldId id="299" r:id="rId46"/>
    <p:sldId id="300" r:id="rId47"/>
    <p:sldId id="301" r:id="rId48"/>
    <p:sldId id="302" r:id="rId49"/>
    <p:sldId id="303" r:id="rId50"/>
    <p:sldId id="304" r:id="rId51"/>
    <p:sldId id="305" r:id="rId52"/>
    <p:sldId id="306" r:id="rId53"/>
    <p:sldId id="307" r:id="rId54"/>
    <p:sldId id="308" r:id="rId55"/>
    <p:sldId id="309" r:id="rId56"/>
    <p:sldId id="310" r:id="rId57"/>
    <p:sldId id="311" r:id="rId58"/>
    <p:sldId id="312" r:id="rId59"/>
    <p:sldId id="313" r:id="rId60"/>
    <p:sldId id="314" r:id="rId61"/>
    <p:sldId id="315" r:id="rId62"/>
    <p:sldId id="316" r:id="rId63"/>
    <p:sldId id="317" r:id="rId64"/>
    <p:sldId id="318" r:id="rId65"/>
    <p:sldId id="319" r:id="rId66"/>
    <p:sldId id="320" r:id="rId67"/>
    <p:sldId id="321" r:id="rId68"/>
    <p:sldId id="322" r:id="rId69"/>
    <p:sldId id="323" r:id="rId70"/>
    <p:sldId id="324" r:id="rId71"/>
    <p:sldId id="325" r:id="rId72"/>
    <p:sldId id="326" r:id="rId73"/>
    <p:sldId id="327" r:id="rId74"/>
    <p:sldId id="328" r:id="rId75"/>
    <p:sldId id="329" r:id="rId76"/>
    <p:sldId id="330" r:id="rId77"/>
    <p:sldId id="331" r:id="rId78"/>
    <p:sldId id="332" r:id="rId79"/>
    <p:sldId id="333" r:id="rId80"/>
    <p:sldId id="334" r:id="rId81"/>
    <p:sldId id="335" r:id="rId82"/>
    <p:sldId id="336" r:id="rId83"/>
    <p:sldId id="337" r:id="rId84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slide" Target="slides/slide6.xml"/>
  <Relationship Id="rId9" Type="http://schemas.openxmlformats.org/officeDocument/2006/relationships/slide" Target="slides/slide7.xml"/>
  <Relationship Id="rId10" Type="http://schemas.openxmlformats.org/officeDocument/2006/relationships/slide" Target="slides/slide8.xml"/>
  <Relationship Id="rId11" Type="http://schemas.openxmlformats.org/officeDocument/2006/relationships/slide" Target="slides/slide9.xml"/>
  <Relationship Id="rId12" Type="http://schemas.openxmlformats.org/officeDocument/2006/relationships/slide" Target="slides/slide10.xml"/>
  <Relationship Id="rId13" Type="http://schemas.openxmlformats.org/officeDocument/2006/relationships/slide" Target="slides/slide11.xml"/>
  <Relationship Id="rId14" Type="http://schemas.openxmlformats.org/officeDocument/2006/relationships/slide" Target="slides/slide12.xml"/>
  <Relationship Id="rId15" Type="http://schemas.openxmlformats.org/officeDocument/2006/relationships/slide" Target="slides/slide13.xml"/>
  <Relationship Id="rId16" Type="http://schemas.openxmlformats.org/officeDocument/2006/relationships/slide" Target="slides/slide14.xml"/>
  <Relationship Id="rId17" Type="http://schemas.openxmlformats.org/officeDocument/2006/relationships/slide" Target="slides/slide15.xml"/>
  <Relationship Id="rId18" Type="http://schemas.openxmlformats.org/officeDocument/2006/relationships/slide" Target="slides/slide16.xml"/>
  <Relationship Id="rId19" Type="http://schemas.openxmlformats.org/officeDocument/2006/relationships/slide" Target="slides/slide17.xml"/>
  <Relationship Id="rId20" Type="http://schemas.openxmlformats.org/officeDocument/2006/relationships/slide" Target="slides/slide18.xml"/>
  <Relationship Id="rId21" Type="http://schemas.openxmlformats.org/officeDocument/2006/relationships/slide" Target="slides/slide19.xml"/>
  <Relationship Id="rId22" Type="http://schemas.openxmlformats.org/officeDocument/2006/relationships/slide" Target="slides/slide20.xml"/>
  <Relationship Id="rId23" Type="http://schemas.openxmlformats.org/officeDocument/2006/relationships/slide" Target="slides/slide21.xml"/>
  <Relationship Id="rId24" Type="http://schemas.openxmlformats.org/officeDocument/2006/relationships/slide" Target="slides/slide22.xml"/>
  <Relationship Id="rId25" Type="http://schemas.openxmlformats.org/officeDocument/2006/relationships/slide" Target="slides/slide23.xml"/>
  <Relationship Id="rId26" Type="http://schemas.openxmlformats.org/officeDocument/2006/relationships/slide" Target="slides/slide24.xml"/>
  <Relationship Id="rId27" Type="http://schemas.openxmlformats.org/officeDocument/2006/relationships/slide" Target="slides/slide25.xml"/>
  <Relationship Id="rId28" Type="http://schemas.openxmlformats.org/officeDocument/2006/relationships/slide" Target="slides/slide26.xml"/>
  <Relationship Id="rId29" Type="http://schemas.openxmlformats.org/officeDocument/2006/relationships/slide" Target="slides/slide27.xml"/>
  <Relationship Id="rId30" Type="http://schemas.openxmlformats.org/officeDocument/2006/relationships/slide" Target="slides/slide28.xml"/>
  <Relationship Id="rId31" Type="http://schemas.openxmlformats.org/officeDocument/2006/relationships/slide" Target="slides/slide29.xml"/>
  <Relationship Id="rId32" Type="http://schemas.openxmlformats.org/officeDocument/2006/relationships/slide" Target="slides/slide30.xml"/>
  <Relationship Id="rId33" Type="http://schemas.openxmlformats.org/officeDocument/2006/relationships/slide" Target="slides/slide31.xml"/>
  <Relationship Id="rId34" Type="http://schemas.openxmlformats.org/officeDocument/2006/relationships/slide" Target="slides/slide32.xml"/>
  <Relationship Id="rId35" Type="http://schemas.openxmlformats.org/officeDocument/2006/relationships/slide" Target="slides/slide33.xml"/>
  <Relationship Id="rId36" Type="http://schemas.openxmlformats.org/officeDocument/2006/relationships/slide" Target="slides/slide34.xml"/>
  <Relationship Id="rId37" Type="http://schemas.openxmlformats.org/officeDocument/2006/relationships/slide" Target="slides/slide35.xml"/>
  <Relationship Id="rId38" Type="http://schemas.openxmlformats.org/officeDocument/2006/relationships/slide" Target="slides/slide36.xml"/>
  <Relationship Id="rId39" Type="http://schemas.openxmlformats.org/officeDocument/2006/relationships/slide" Target="slides/slide37.xml"/>
  <Relationship Id="rId40" Type="http://schemas.openxmlformats.org/officeDocument/2006/relationships/slide" Target="slides/slide38.xml"/>
  <Relationship Id="rId41" Type="http://schemas.openxmlformats.org/officeDocument/2006/relationships/slide" Target="slides/slide39.xml"/>
  <Relationship Id="rId42" Type="http://schemas.openxmlformats.org/officeDocument/2006/relationships/slide" Target="slides/slide40.xml"/>
  <Relationship Id="rId43" Type="http://schemas.openxmlformats.org/officeDocument/2006/relationships/slide" Target="slides/slide41.xml"/>
  <Relationship Id="rId44" Type="http://schemas.openxmlformats.org/officeDocument/2006/relationships/slide" Target="slides/slide42.xml"/>
  <Relationship Id="rId45" Type="http://schemas.openxmlformats.org/officeDocument/2006/relationships/slide" Target="slides/slide43.xml"/>
  <Relationship Id="rId46" Type="http://schemas.openxmlformats.org/officeDocument/2006/relationships/slide" Target="slides/slide44.xml"/>
  <Relationship Id="rId47" Type="http://schemas.openxmlformats.org/officeDocument/2006/relationships/slide" Target="slides/slide45.xml"/>
  <Relationship Id="rId48" Type="http://schemas.openxmlformats.org/officeDocument/2006/relationships/slide" Target="slides/slide46.xml"/>
  <Relationship Id="rId49" Type="http://schemas.openxmlformats.org/officeDocument/2006/relationships/slide" Target="slides/slide47.xml"/>
  <Relationship Id="rId50" Type="http://schemas.openxmlformats.org/officeDocument/2006/relationships/slide" Target="slides/slide48.xml"/>
  <Relationship Id="rId51" Type="http://schemas.openxmlformats.org/officeDocument/2006/relationships/slide" Target="slides/slide49.xml"/>
  <Relationship Id="rId52" Type="http://schemas.openxmlformats.org/officeDocument/2006/relationships/slide" Target="slides/slide50.xml"/>
  <Relationship Id="rId53" Type="http://schemas.openxmlformats.org/officeDocument/2006/relationships/slide" Target="slides/slide51.xml"/>
  <Relationship Id="rId54" Type="http://schemas.openxmlformats.org/officeDocument/2006/relationships/slide" Target="slides/slide52.xml"/>
  <Relationship Id="rId55" Type="http://schemas.openxmlformats.org/officeDocument/2006/relationships/slide" Target="slides/slide53.xml"/>
  <Relationship Id="rId56" Type="http://schemas.openxmlformats.org/officeDocument/2006/relationships/slide" Target="slides/slide54.xml"/>
  <Relationship Id="rId57" Type="http://schemas.openxmlformats.org/officeDocument/2006/relationships/slide" Target="slides/slide55.xml"/>
  <Relationship Id="rId58" Type="http://schemas.openxmlformats.org/officeDocument/2006/relationships/slide" Target="slides/slide56.xml"/>
  <Relationship Id="rId59" Type="http://schemas.openxmlformats.org/officeDocument/2006/relationships/slide" Target="slides/slide57.xml"/>
  <Relationship Id="rId60" Type="http://schemas.openxmlformats.org/officeDocument/2006/relationships/slide" Target="slides/slide58.xml"/>
  <Relationship Id="rId61" Type="http://schemas.openxmlformats.org/officeDocument/2006/relationships/slide" Target="slides/slide59.xml"/>
  <Relationship Id="rId62" Type="http://schemas.openxmlformats.org/officeDocument/2006/relationships/slide" Target="slides/slide60.xml"/>
  <Relationship Id="rId63" Type="http://schemas.openxmlformats.org/officeDocument/2006/relationships/slide" Target="slides/slide61.xml"/>
  <Relationship Id="rId64" Type="http://schemas.openxmlformats.org/officeDocument/2006/relationships/slide" Target="slides/slide62.xml"/>
  <Relationship Id="rId65" Type="http://schemas.openxmlformats.org/officeDocument/2006/relationships/slide" Target="slides/slide63.xml"/>
  <Relationship Id="rId66" Type="http://schemas.openxmlformats.org/officeDocument/2006/relationships/slide" Target="slides/slide64.xml"/>
  <Relationship Id="rId67" Type="http://schemas.openxmlformats.org/officeDocument/2006/relationships/slide" Target="slides/slide65.xml"/>
  <Relationship Id="rId68" Type="http://schemas.openxmlformats.org/officeDocument/2006/relationships/slide" Target="slides/slide66.xml"/>
  <Relationship Id="rId69" Type="http://schemas.openxmlformats.org/officeDocument/2006/relationships/slide" Target="slides/slide67.xml"/>
  <Relationship Id="rId70" Type="http://schemas.openxmlformats.org/officeDocument/2006/relationships/slide" Target="slides/slide68.xml"/>
  <Relationship Id="rId71" Type="http://schemas.openxmlformats.org/officeDocument/2006/relationships/slide" Target="slides/slide69.xml"/>
  <Relationship Id="rId72" Type="http://schemas.openxmlformats.org/officeDocument/2006/relationships/slide" Target="slides/slide70.xml"/>
  <Relationship Id="rId73" Type="http://schemas.openxmlformats.org/officeDocument/2006/relationships/slide" Target="slides/slide71.xml"/>
  <Relationship Id="rId74" Type="http://schemas.openxmlformats.org/officeDocument/2006/relationships/slide" Target="slides/slide72.xml"/>
  <Relationship Id="rId75" Type="http://schemas.openxmlformats.org/officeDocument/2006/relationships/slide" Target="slides/slide73.xml"/>
  <Relationship Id="rId76" Type="http://schemas.openxmlformats.org/officeDocument/2006/relationships/slide" Target="slides/slide74.xml"/>
  <Relationship Id="rId77" Type="http://schemas.openxmlformats.org/officeDocument/2006/relationships/slide" Target="slides/slide75.xml"/>
  <Relationship Id="rId78" Type="http://schemas.openxmlformats.org/officeDocument/2006/relationships/slide" Target="slides/slide76.xml"/>
  <Relationship Id="rId79" Type="http://schemas.openxmlformats.org/officeDocument/2006/relationships/slide" Target="slides/slide77.xml"/>
  <Relationship Id="rId80" Type="http://schemas.openxmlformats.org/officeDocument/2006/relationships/slide" Target="slides/slide78.xml"/>
  <Relationship Id="rId81" Type="http://schemas.openxmlformats.org/officeDocument/2006/relationships/slide" Target="slides/slide79.xml"/>
  <Relationship Id="rId82" Type="http://schemas.openxmlformats.org/officeDocument/2006/relationships/slide" Target="slides/slide80.xml"/>
  <Relationship Id="rId83" Type="http://schemas.openxmlformats.org/officeDocument/2006/relationships/slide" Target="slides/slide81.xml"/>
  <Relationship Id="rId84" Type="http://schemas.openxmlformats.org/officeDocument/2006/relationships/slide" Target="slides/slide82.xml"/>
  <Relationship Id="rId85" Type="http://schemas.openxmlformats.org/officeDocument/2006/relationships/presProps" Target="presProps.xml"/>
  <Relationship Id="rId86" Type="http://schemas.openxmlformats.org/officeDocument/2006/relationships/viewProps" Target="viewProps.xml"/>
  <Relationship Id="rId87" Type="http://schemas.openxmlformats.org/officeDocument/2006/relationships/tableStyles" Target="tableStyles.xml"/>
</Relationships>

</file>

<file path=ppt/notesSlides/notesSlide1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ஊழியத்தை மேன்மைப்படுத்துகிறேன்.]]></a:t>
            </a:r>
          </a:p>
        </p:txBody>
      </p:sp>
    </p:spTree>
  </p:cSld>
</p:notes>
</file>

<file path=ppt/notesSlides/notesSlide1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ைத் தள்ளிவிடுதல் உலகத்தை ஒப்புரவாக்குதலாயிருக்க, அவர்களை அங்கிகரித்துக்கொள்ளுதல் என்னமாயிராது; மரித்தோரிலிருந்து ஜீவன் உண்டானதுபோலிருக்குமல்லவோ?]]></a:t>
            </a:r>
          </a:p>
        </p:txBody>
      </p:sp>
    </p:spTree>
  </p:cSld>
</p:notes>
</file>

<file path=ppt/notesSlides/notesSlide1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அவர்களைத் தள்ளிவிடுதல் உலகத்தை ஒப்புரவாக்குதலாயிருக்க, அவர்களை அங்கிகரித்துக்கொள்ளுதல் என்னமாயிராது; மரித்தோரிலிருந்து ஜீவன் உண்டானதுபோலிருக்குமல்லவோ?]]></a:t>
            </a:r>
          </a:p>
        </p:txBody>
      </p:sp>
    </p:spTree>
  </p:cSld>
</p:notes>
</file>

<file path=ppt/notesSlides/notesSlide1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லும் முதற்பலனாகிய மாவானது பரிசுத்தமாயிருந்தால், பிசைந்தமா முழுவதும் பரிசுத்தமாயிருக்கும்; வேரானது பரிசுத்தமாயிருந்தால், கிளைகளும் பரிசுத்தமாயிருக்கும்]]></a:t>
            </a:r>
          </a:p>
        </p:txBody>
      </p:sp>
    </p:spTree>
  </p:cSld>
</p:notes>
</file>

<file path=ppt/notesSlides/notesSlide1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மேலும் முதற்பலனாகிய மாவானது பரிசுத்தமாயிருந்தால், பிசைந்தமா முழுவதும் பரிசுத்தமாயிருக்கும்; வேரானது பரிசுத்தமாயிருந்தால், கிளைகளும் பரிசுத்தமாயிருக்கும்]]></a:t>
            </a:r>
          </a:p>
        </p:txBody>
      </p:sp>
    </p:spTree>
  </p:cSld>
</p:notes>
</file>

<file path=ppt/notesSlides/notesSlide1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ல கிளைகள் முறித்துப்போடப்பட்டிருக்க, காட்டொலிவமரமாகிய நீ அவைகள் இருந்த இடத்தில் ஒட்டவைக்கப்பட்டு, ஒலிவமரத்தின் வேருக்கும் சாரத்துக்கும் உடன்பங்காளியாயிருந்தாயானால்,]]></a:t>
            </a:r>
          </a:p>
        </p:txBody>
      </p:sp>
    </p:spTree>
  </p:cSld>
</p:notes>
</file>

<file path=ppt/notesSlides/notesSlide1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ல கிளைகள் முறித்துப்போடப்பட்டிருக்க, காட்டொலிவமரமாகிய நீ அவைகள் இருந்த இடத்தில் ஒட்டவைக்கப்பட்டு, ஒலிவமரத்தின் வேருக்கும் சாரத்துக்கும் உடன்பங்காளியாயிருந்தாயானால்,]]></a:t>
            </a:r>
          </a:p>
        </p:txBody>
      </p:sp>
    </p:spTree>
  </p:cSld>
</p:notes>
</file>

<file path=ppt/notesSlides/notesSlide1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சில கிளைகள் முறித்துப்போடப்பட்டிருக்க, காட்டொலிவமரமாகிய நீ அவைகள் இருந்த இடத்தில் ஒட்டவைக்கப்பட்டு, ஒலிவமரத்தின் வேருக்கும் சாரத்துக்கும் உடன்பங்காளியாயிருந்தாயானால்,]]></a:t>
            </a:r>
          </a:p>
        </p:txBody>
      </p:sp>
    </p:spTree>
  </p:cSld>
</p:notes>
</file>

<file path=ppt/notesSlides/notesSlide1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அந்தக் கிளைகளுக்கு விரோதமாய்ப் பெருமைபாராட்டாதே; பெருமை பாராட்டுவாயானால், நீ வேரைச் சுமக்காமல், வேர் உன்னைச் சுமக்கிறதென்று நினைத்துக்கொள்.]]></a:t>
            </a:r>
          </a:p>
        </p:txBody>
      </p:sp>
    </p:spTree>
  </p:cSld>
</p:notes>
</file>

<file path=ppt/notesSlides/notesSlide1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அந்தக் கிளைகளுக்கு விரோதமாய்ப் பெருமைபாராட்டாதே; பெருமை பாராட்டுவாயானால், நீ வேரைச் சுமக்காமல், வேர் உன்னைச் சுமக்கிறதென்று நினைத்துக்கொள்.]]></a:t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யிருக்க, விழுந்துபோகும்படிக்கா இடறினார்கள் என்று கேட்கிறேன், அப்படியல்லவே; அவர்களுக்குள்ளே வைராக்கியத்தை எழுப்பத்தக்கதாக அவர்களுடைய தவறுதலினாலே புறஜாதிகளுக்கு இரட்சிப்பு கிடைத்தது.]]></a:t>
            </a:r>
          </a:p>
        </p:txBody>
      </p:sp>
    </p:spTree>
  </p:cSld>
</p:notes>
</file>

<file path=ppt/notesSlides/notesSlide2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நீ அந்தக் கிளைகளுக்கு விரோதமாய்ப் பெருமைபாராட்டாதே; பெருமை பாராட்டுவாயானால், நீ வேரைச் சுமக்காமல், வேர் உன்னைச் சுமக்கிறதென்று நினைத்துக்கொள்.]]></a:t>
            </a:r>
          </a:p>
        </p:txBody>
      </p:sp>
    </p:spTree>
  </p:cSld>
</p:notes>
</file>

<file path=ppt/notesSlides/notesSlide2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நான் ஒட்டவைக்கப்படுவதற்கு அந்தக் கிளைகள் முறித்துப்போடப்பட்டதென்று சொல்லுகிறாயே.]]></a:t>
            </a:r>
          </a:p>
        </p:txBody>
      </p:sp>
    </p:spTree>
  </p:cSld>
</p:notes>
</file>

<file path=ppt/notesSlides/notesSlide2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ல்லது, அவிசுவாசத்தினாலே அவைகள் முறித்துப்போடப்பட்டன, நீ விசுவாசத்தினாலே நிற்கிறாய்; மேட்டிமைச் சிந்தையாயிராமல் பயந்திரு.]]></a:t>
            </a:r>
          </a:p>
        </p:txBody>
      </p:sp>
    </p:spTree>
  </p:cSld>
</p:notes>
</file>

<file path=ppt/notesSlides/notesSlide2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ல்லது, அவிசுவாசத்தினாலே அவைகள் முறித்துப்போடப்பட்டன, நீ விசுவாசத்தினாலே நிற்கிறாய்; மேட்டிமைச் சிந்தையாயிராமல் பயந்திரு.]]></a:t>
            </a:r>
          </a:p>
        </p:txBody>
      </p:sp>
    </p:spTree>
  </p:cSld>
</p:notes>
</file>

<file path=ppt/notesSlides/notesSlide2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நல்லது, அவிசுவாசத்தினாலே அவைகள் முறித்துப்போடப்பட்டன, நீ விசுவாசத்தினாலே நிற்கிறாய்; மேட்டிமைச் சிந்தையாயிராமல் பயந்திரு.]]></a:t>
            </a:r>
          </a:p>
        </p:txBody>
      </p:sp>
    </p:spTree>
  </p:cSld>
</p:notes>
</file>

<file path=ppt/notesSlides/notesSlide2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பாவக்கிளைகளை தேவன் தப்பவிடாதிருக்க, உன்னையும் தப்பவிடமாட்டார் என்று எச்சரிக்கையாயிரு.]]></a:t>
            </a:r>
          </a:p>
        </p:txBody>
      </p:sp>
    </p:spTree>
  </p:cSld>
</p:notes>
</file>

<file path=ppt/notesSlides/notesSlide2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சுபாவக்கிளைகளை தேவன் தப்பவிடாதிருக்க, உன்னையும் தப்பவிடமாட்டார் என்று எச்சரிக்கையாயிரு.]]></a:t>
            </a:r>
          </a:p>
        </p:txBody>
      </p:sp>
    </p:spTree>
  </p:cSld>
</p:notes>
</file>

<file path=ppt/notesSlides/notesSlide2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, தேவனுடைய தயவையும் கண்டிப்பையும் பார்; விழுந்தவர்களிடத்திலே கண்டிப்பையும், உன்னிடத்திலே தயவையும் காண்பித்தார்; அந்தத் தயவிலே நிலைத்திருப்பாயானால் உனக்குத் தயவுகிடைக்கும்; நிலைத்திராவிட்டால் நீயும் வெட்டுண்டுபோவாய்.]]></a:t>
            </a:r>
          </a:p>
        </p:txBody>
      </p:sp>
    </p:spTree>
  </p:cSld>
</p:notes>
</file>

<file path=ppt/notesSlides/notesSlide2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, தேவனுடைய தயவையும் கண்டிப்பையும் பார்; விழுந்தவர்களிடத்திலே கண்டிப்பையும், உன்னிடத்திலே தயவையும் காண்பித்தார்; அந்தத் தயவிலே நிலைத்திருப்பாயானால் உனக்குத் தயவுகிடைக்கும்; நிலைத்திராவிட்டால் நீயும் வெட்டுண்டுபோவாய்.]]></a:t>
            </a:r>
          </a:p>
        </p:txBody>
      </p:sp>
    </p:spTree>
  </p:cSld>
</p:notes>
</file>

<file path=ppt/notesSlides/notesSlide2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ஆகையால், தேவனுடைய தயவையும் கண்டிப்பையும் பார்; விழுந்தவர்களிடத்திலே கண்டிப்பையும், உன்னிடத்திலே தயவையும் காண்பித்தார்; அந்தத் தயவிலே நிலைத்திருப்பாயானால் உனக்குத் தயவுகிடைக்கும்; நிலைத்திராவிட்டால் நீயும் வெட்டுண்டுபோவாய்.]]></a:t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இப்படியிருக்க, விழுந்துபோகும்படிக்கா இடறினார்கள் என்று கேட்கிறேன், அப்படியல்லவே; அவர்களுக்குள்ளே வைராக்கியத்தை எழுப்பத்தக்கதாக அவர்களுடைய தவறுதலினாலே புறஜாதிகளுக்கு இரட்சிப்பு கிடைத்தது.]]></a:t>
            </a:r>
          </a:p>
        </p:txBody>
      </p:sp>
    </p:spTree>
  </p:cSld>
</p:notes>
</file>

<file path=ppt/notesSlides/notesSlide3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ன்றியும், அவர்கள் அவிசுவாசத்திலே நிலைத்திராதிருந்தால் அவர்களும் ஒட்டவைக்கப்படுவார்கள், அவர்களை மறுபடியும் ஒட்டவைக்கிறதற்கு தேவன் வல்லவராயிருக்கிறாரே.]]></a:t>
            </a:r>
          </a:p>
        </p:txBody>
      </p:sp>
    </p:spTree>
  </p:cSld>
</p:notes>
</file>

<file path=ppt/notesSlides/notesSlide3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அன்றியும், அவர்கள் அவிசுவாசத்திலே நிலைத்திராதிருந்தால் அவர்களும் ஒட்டவைக்கப்படுவார்கள், அவர்களை மறுபடியும் ஒட்டவைக்கிறதற்கு தேவன் வல்லவராயிருக்கிறாரே.]]></a:t>
            </a:r>
          </a:p>
        </p:txBody>
      </p:sp>
    </p:spTree>
  </p:cSld>
</p:notes>
</file>

<file path=ppt/notesSlides/notesSlide3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ுபாவத்தின்படி, காட்டொலிவமரத்திலிருந்து நீ வெட்டப்பட்டு, சுபாவத்திற்கு விரோதமாய் நல்ல ஒலிவமரத்திலே ஒட்டவைக்கப்பட்டிருந்தால், சுபாவக்கிளைகளாகிய அவர்கள் தங்கள் சுய ஒலிவமரத்திலே ஒட்டவைக்கப்படுவது அதிக நிச்சயமல்லவா?]]></a:t>
            </a:r>
          </a:p>
        </p:txBody>
      </p:sp>
    </p:spTree>
  </p:cSld>
</p:notes>
</file>

<file path=ppt/notesSlides/notesSlide3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ுபாவத்தின்படி, காட்டொலிவமரத்திலிருந்து நீ வெட்டப்பட்டு, சுபாவத்திற்கு விரோதமாய் நல்ல ஒலிவமரத்திலே ஒட்டவைக்கப்பட்டிருந்தால், சுபாவக்கிளைகளாகிய அவர்கள் தங்கள் சுய ஒலிவமரத்திலே ஒட்டவைக்கப்படுவது அதிக நிச்சயமல்லவா?]]></a:t>
            </a:r>
          </a:p>
        </p:txBody>
      </p:sp>
    </p:spTree>
  </p:cSld>
</p:notes>
</file>

<file path=ppt/notesSlides/notesSlide3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சுபாவத்தின்படி, காட்டொலிவமரத்திலிருந்து நீ வெட்டப்பட்டு, சுபாவத்திற்கு விரோதமாய் நல்ல ஒலிவமரத்திலே ஒட்டவைக்கப்பட்டிருந்தால், சுபாவக்கிளைகளாகிய அவர்கள் தங்கள் சுய ஒலிவமரத்திலே ஒட்டவைக்கப்படுவது அதிக நிச்சயமல்லவா?]]></a:t>
            </a:r>
          </a:p>
        </p:txBody>
      </p:sp>
    </p:spTree>
  </p:cSld>
</p:notes>
</file>

<file path=ppt/notesSlides/notesSlide3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ேலும், சகோதரரே, நீங்கள் உங்களையே புத்திமான்களென்று எண்ணாதபடிக்கு ஒரு இரகசியத்தை நீங்கள் அறியவேண்டுமென்றிருக்கிறேன்; அதென்னவெனில், புறஜாதியாருடைய நிறைவு உண்டாகும்வரைக்கும் இஸ்ரவேலரிலொரு பங்குக்குக் கடினமான மனதுண்டாயிருக்கும்.]]></a:t>
            </a:r>
          </a:p>
        </p:txBody>
      </p:sp>
    </p:spTree>
  </p:cSld>
</p:notes>
</file>

<file path=ppt/notesSlides/notesSlide3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ேலும், சகோதரரே, நீங்கள் உங்களையே புத்திமான்களென்று எண்ணாதபடிக்கு ஒரு இரகசியத்தை நீங்கள் அறியவேண்டுமென்றிருக்கிறேன்; அதென்னவெனில், புறஜாதியாருடைய நிறைவு உண்டாகும்வரைக்கும் இஸ்ரவேலரிலொரு பங்குக்குக் கடினமான மனதுண்டாயிருக்கும்.]]></a:t>
            </a:r>
          </a:p>
        </p:txBody>
      </p:sp>
    </p:spTree>
  </p:cSld>
</p:notes>
</file>

<file path=ppt/notesSlides/notesSlide3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மேலும், சகோதரரே, நீங்கள் உங்களையே புத்திமான்களென்று எண்ணாதபடிக்கு ஒரு இரகசியத்தை நீங்கள் அறியவேண்டுமென்றிருக்கிறேன்; அதென்னவெனில், புறஜாதியாருடைய நிறைவு உண்டாகும்வரைக்கும் இஸ்ரவேலரிலொரு பங்குக்குக் கடினமான மனதுண்டாயிருக்கும்.]]></a:t>
            </a:r>
          </a:p>
        </p:txBody>
      </p:sp>
    </p:spTree>
  </p:cSld>
</p:notes>
</file>

<file path=ppt/notesSlides/notesSlide3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ப்பிரகாரம் இஸ்ரவேலரெல்லாரும் இரட்சிக்கப்படுவார்கள். மீட்கிறவர் சீயோனிலிருந்து வந்து, அவபக்தியை யாக்கோபை விட்டு விலக்குவார் என்றும்;]]></a:t>
            </a:r>
          </a:p>
        </p:txBody>
      </p:sp>
    </p:spTree>
  </p:cSld>
</p:notes>
</file>

<file path=ppt/notesSlides/notesSlide3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இந்தப்பிரகாரம் இஸ்ரவேலரெல்லாரும் இரட்சிக்கப்படுவார்கள். மீட்கிறவர் சீயோனிலிருந்து வந்து, அவபக்தியை யாக்கோபை விட்டு விலக்குவார் என்றும்;]]></a:t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தவறு உலகத்திற்கு ஐசுவரியமும், அவர்களுடைய குறைவு புறஜாதிகளுக்கு ஐசுவரியமுமாயிருக்க, அவர்களுடைய நிறைவு எவ்வளவு அதிகமாய் அப்படியிருக்கும்.]]></a:t>
            </a:r>
          </a:p>
        </p:txBody>
      </p:sp>
    </p:spTree>
  </p:cSld>
</p:notes>
</file>

<file path=ppt/notesSlides/notesSlide4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அவர்களுடைய பாவங்களை நீக்கும்போது, இதுவே நான் அவர்களுடனே செய்யும் உடன்படிக்கை என்றும் எழுதியிருக்கிறது.]]></a:t>
            </a:r>
          </a:p>
        </p:txBody>
      </p:sp>
    </p:spTree>
  </p:cSld>
</p:notes>
</file>

<file path=ppt/notesSlides/notesSlide4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நான் அவர்களுடைய பாவங்களை நீக்கும்போது, இதுவே நான் அவர்களுடனே செய்யும் உடன்படிக்கை என்றும் எழுதியிருக்கிறது.]]></a:t>
            </a:r>
          </a:p>
        </p:txBody>
      </p:sp>
    </p:spTree>
  </p:cSld>
</p:notes>
</file>

<file path=ppt/notesSlides/notesSlide4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ுவிசேஷத்தைக்குறித்து அவர்கள் உங்கள்நிமித்தம் பகைஞராயிருக்கிறார்கள்; தெரிந்துகொள்ளுதலைக்குறித்து அவர்கள் பிதாக்களினிமித்தம் அன்புகூரப்பட்டவர்களாயிருக்கிறார்கள்.]]></a:t>
            </a:r>
          </a:p>
        </p:txBody>
      </p:sp>
    </p:spTree>
  </p:cSld>
</p:notes>
</file>

<file path=ppt/notesSlides/notesSlide4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ுவிசேஷத்தைக்குறித்து அவர்கள் உங்கள்நிமித்தம் பகைஞராயிருக்கிறார்கள்; தெரிந்துகொள்ளுதலைக்குறித்து அவர்கள் பிதாக்களினிமித்தம் அன்புகூரப்பட்டவர்களாயிருக்கிறார்கள்.]]></a:t>
            </a:r>
          </a:p>
        </p:txBody>
      </p:sp>
    </p:spTree>
  </p:cSld>
</p:notes>
</file>

<file path=ppt/notesSlides/notesSlide4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சுவிசேஷத்தைக்குறித்து அவர்கள் உங்கள்நிமித்தம் பகைஞராயிருக்கிறார்கள்; தெரிந்துகொள்ளுதலைக்குறித்து அவர்கள் பிதாக்களினிமித்தம் அன்புகூரப்பட்டவர்களாயிருக்கிறார்கள்.]]></a:t>
            </a:r>
          </a:p>
        </p:txBody>
      </p:sp>
    </p:spTree>
  </p:cSld>
</p:notes>
</file>

<file path=ppt/notesSlides/notesSlide4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ுடைய கிருபைவரங்களும், அவர்களை அழைத்த அழைப்பும் மாறாதவைகளே.]]></a:t>
            </a:r>
          </a:p>
        </p:txBody>
      </p:sp>
    </p:spTree>
  </p:cSld>
</p:notes>
</file>

<file path=ppt/notesSlides/notesSlide4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தேவனுடைய கிருபைவரங்களும், அவர்களை அழைத்த அழைப்பும் மாறாதவைகளே.]]></a:t>
            </a:r>
          </a:p>
        </p:txBody>
      </p:sp>
    </p:spTree>
  </p:cSld>
</p:notes>
</file>

<file path=ppt/notesSlides/notesSlide4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தலால், நீங்கள் முற்காலத்திலே தேவனுக்குக் கீழ்ப்படியாதிருந்து, இப்பொழுது அவர்களுடைய கீழ்ப்படியாமையினாலே இரக்கம்பெற்றிருக்கிறதுபோல,]]></a:t>
            </a:r>
          </a:p>
        </p:txBody>
      </p:sp>
    </p:spTree>
  </p:cSld>
</p:notes>
</file>

<file path=ppt/notesSlides/notesSlide4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ஆதலால், நீங்கள் முற்காலத்திலே தேவனுக்குக் கீழ்ப்படியாதிருந்து, இப்பொழுது அவர்களுடைய கீழ்ப்படியாமையினாலே இரக்கம்பெற்றிருக்கிறதுபோல,]]></a:t>
            </a:r>
          </a:p>
        </p:txBody>
      </p:sp>
    </p:spTree>
  </p:cSld>
</p:notes>
</file>

<file path=ppt/notesSlides/notesSlide4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ும் இப்பொழுது கீழ்ப்படியாமலிருந்தும், பின்பு உங்களுக்குக்கிடைத்த இரக்கத்தினாலே இரக்கம் பெறுவார்கள்.]]></a:t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தவறு உலகத்திற்கு ஐசுவரியமும், அவர்களுடைய குறைவு புறஜாதிகளுக்கு ஐசுவரியமுமாயிருக்க, அவர்களுடைய நிறைவு எவ்வளவு அதிகமாய் அப்படியிருக்கும்.]]></a:t>
            </a:r>
          </a:p>
        </p:txBody>
      </p:sp>
    </p:spTree>
  </p:cSld>
</p:notes>
</file>

<file path=ppt/notesSlides/notesSlide5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அவர்களும் இப்பொழுது கீழ்ப்படியாமலிருந்தும், பின்பு உங்களுக்குக்கிடைத்த இரக்கத்தினாலே இரக்கம் பெறுவார்கள்.]]></a:t>
            </a:r>
          </a:p>
        </p:txBody>
      </p:sp>
    </p:spTree>
  </p:cSld>
</p:notes>
</file>

<file path=ppt/notesSlides/notesSlide5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்லார்மேலும் இரக்கமாயிருக்கத்தக்கதாக, தேவன் எல்லாரையும் கீழ்ப்படியாமைக்குள்ளே அடைத்துப்போட்டார்.]]></a:t>
            </a:r>
          </a:p>
        </p:txBody>
      </p:sp>
    </p:spTree>
  </p:cSld>
</p:notes>
</file>

<file path=ppt/notesSlides/notesSlide5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எல்லார்மேலும் இரக்கமாயிருக்கத்தக்கதாக, தேவன் எல்லாரையும் கீழ்ப்படியாமைக்குள்ளே அடைத்துப்போட்டார்.]]></a:t>
            </a:r>
          </a:p>
        </p:txBody>
      </p:sp>
    </p:spTree>
  </p:cSld>
</p:notes>
</file>

<file path=ppt/notesSlides/notesSlide5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! தேவனுடைய ஐசுவரியம், ஞானம், அறிவு என்பவைகளின் ஆழம் எவ்வளவாயிருக்கிறது! அவருடைய நியாயத்தீர்ப்புகள் அளவிடப்படாதவைகள், அவருடைய வழிகள் ஆராயப்படாதவைகள்!]]></a:t>
            </a:r>
          </a:p>
        </p:txBody>
      </p:sp>
    </p:spTree>
  </p:cSld>
</p:notes>
</file>

<file path=ppt/notesSlides/notesSlide5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ஆ! தேவனுடைய ஐசுவரியம், ஞானம், அறிவு என்பவைகளின் ஆழம் எவ்வளவாயிருக்கிறது! அவருடைய நியாயத்தீர்ப்புகள் அளவிடப்படாதவைகள், அவருடைய வழிகள் ஆராயப்படாதவைகள்!]]></a:t>
            </a:r>
          </a:p>
        </p:txBody>
      </p:sp>
    </p:spTree>
  </p:cSld>
</p:notes>
</file>

<file path=ppt/notesSlides/notesSlide5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கர்த்தருடைய சிந்தையை அறிந்தவன் யார்? அவருக்கு ஆலோசனைக்காரனாயிருந்தவன் யார்?]]></a:t>
            </a:r>
          </a:p>
        </p:txBody>
      </p:sp>
    </p:spTree>
  </p:cSld>
</p:notes>
</file>

<file path=ppt/notesSlides/notesSlide5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னக்குப் பதில் கிடைக்கும்படிக்கு முந்தி அவருக்கு ஒன்றைக் கொடுத்தவன் யார்?]]></a:t>
            </a:r>
          </a:p>
        </p:txBody>
      </p:sp>
    </p:spTree>
  </p:cSld>
</p:notes>
</file>

<file path=ppt/notesSlides/notesSlide5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தனக்குப் பதில் கிடைக்கும்படிக்கு முந்தி அவருக்கு ஒன்றைக் கொடுத்தவன் யார்?]]></a:t>
            </a:r>
          </a:p>
        </p:txBody>
      </p:sp>
    </p:spTree>
  </p:cSld>
</p:notes>
</file>

<file path=ppt/notesSlides/notesSlide5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கலமும் அவராலும் அவர் மூலமாயும் அவருக்காகவும் இருக்கிறது; அவருக்கே என்றென்றைக்கும் மகிமையுண்டாவதாக. ஆமென்.]]></a:t>
            </a:r>
          </a:p>
        </p:txBody>
      </p:sp>
    </p:spTree>
  </p:cSld>
</p:notes>
</file>

<file path=ppt/notesSlides/notesSlide5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சகலமும் அவராலும் அவர் மூலமாயும் அவருக்காகவும் இருக்கிறது; அவருக்கே என்றென்றைக்கும் மகிமையுண்டாவதாக. ஆமென்.]]></a:t>
            </a:r>
          </a:p>
        </p:txBody>
      </p:sp>
    </p:spTree>
  </p:cSld>
</p:notes>
</file>

<file path=ppt/notesSlides/notesSlide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அவர்களுடைய தவறு உலகத்திற்கு ஐசுவரியமும், அவர்களுடைய குறைவு புறஜாதிகளுக்கு ஐசுவரியமுமாயிருக்க, அவர்களுடைய நிறைவு எவ்வளவு அதிகமாய் அப்படியிருக்கும்.]]></a:t>
            </a:r>
          </a:p>
        </p:txBody>
      </p:sp>
    </p:spTree>
  </p:cSld>
</p:notes>
</file>

<file path=ppt/notesSlides/notesSlide6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தேவன் தம்முடைய ஜனங்களைத் தள்ளிவிட்டாரோ என்று கேட்கிறேன், தள்ளிவிடவில்லையே; நானும் ஆபிரகாமின் சந்ததியிலும் பென்யமீன் கோத்திரத்திலும் பிறந்த இஸ்ரவேலன்.]]></a:t>
            </a:r>
          </a:p>
        </p:txBody>
      </p:sp>
    </p:spTree>
  </p:cSld>
</p:notes>
</file>

<file path=ppt/notesSlides/notesSlide6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இப்படியிருக்க, தேவன் தம்முடைய ஜனங்களைத் தள்ளிவிட்டாரோ என்று கேட்கிறேன், தள்ளிவிடவில்லையே; நானும் ஆபிரகாமின் சந்ததியிலும் பென்யமீன் கோத்திரத்திலும் பிறந்த இஸ்ரவேலன்.]]></a:t>
            </a:r>
          </a:p>
        </p:txBody>
      </p:sp>
    </p:spTree>
  </p:cSld>
</p:notes>
</file>

<file path=ppt/notesSlides/notesSlide6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் தாம் முன்னறிந்துகொண்ட தம்முடைய ஜனங்களைத் தள்ளிவிடவில்லை. எலியாவைக்குறித்துச் சொல்லிய இடத்தில், வேதம் சொல்லுகிறதை அறியீர்களா? அவன் தேவனை நோக்கி:]]></a:t>
            </a:r>
          </a:p>
        </p:txBody>
      </p:sp>
    </p:spTree>
  </p:cSld>
</p:notes>
</file>

<file path=ppt/notesSlides/notesSlide6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் தாம் முன்னறிந்துகொண்ட தம்முடைய ஜனங்களைத் தள்ளிவிடவில்லை. எலியாவைக்குறித்துச் சொல்லிய இடத்தில், வேதம் சொல்லுகிறதை அறியீர்களா? அவன் தேவனை நோக்கி:]]></a:t>
            </a:r>
          </a:p>
        </p:txBody>
      </p:sp>
    </p:spTree>
  </p:cSld>
</p:notes>
</file>

<file path=ppt/notesSlides/notesSlide6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தேவன் தாம் முன்னறிந்துகொண்ட தம்முடைய ஜனங்களைத் தள்ளிவிடவில்லை. எலியாவைக்குறித்துச் சொல்லிய இடத்தில், வேதம் சொல்லுகிறதை அறியீர்களா? அவன் தேவனை நோக்கி:]]></a:t>
            </a:r>
          </a:p>
        </p:txBody>
      </p:sp>
    </p:spTree>
  </p:cSld>
</p:notes>
</file>

<file path=ppt/notesSlides/notesSlide6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உம்முடைய தீர்க்கதரிசிகளை அவர்கள் கொலைசெய்து, உம்முடைய பலிபீடங்களை இடித்துப்போட்டார்கள்; நான் ஒருவன்மாத்திரம் மீதியாயிருக்கிறேன், என் பிராணனையும் வாங்கத்தேடுகிறார்களே என்று இஸ்ரவேலருக்கு விரோதமாய் விண்ணப்பம்பண்ணினபோது,]]></a:t>
            </a:r>
          </a:p>
        </p:txBody>
      </p:sp>
    </p:spTree>
  </p:cSld>
</p:notes>
</file>

<file path=ppt/notesSlides/notesSlide6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கர்த்தாவே, உம்முடைய தீர்க்கதரிசிகளை அவர்கள் கொலைசெய்து, உம்முடைய பலிபீடங்களை இடித்துப்போட்டார்கள்; நான் ஒருவன்மாத்திரம் மீதியாயிருக்கிறேன், என் பிராணனையும் வாங்கத்தேடுகிறார்களே என்று இஸ்ரவேலருக்கு விரோதமாய் விண்ணப்பம்பண்ணினபோது,]]></a:t>
            </a:r>
          </a:p>
        </p:txBody>
      </p:sp>
    </p:spTree>
  </p:cSld>
</p:notes>
</file>

<file path=ppt/notesSlides/notesSlide6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க்கு உண்டான தேவஉத்தரவு என்ன? பாகாலுக்கு முன்பாக முழங்காற்படியிடாத ஏழாயிரம்பேரை எனக்காக மீதியாக வைத்தேன் என்பதே.]]></a:t>
            </a:r>
          </a:p>
        </p:txBody>
      </p:sp>
    </p:spTree>
  </p:cSld>
</p:notes>
</file>

<file path=ppt/notesSlides/notesSlide6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அவனுக்கு உண்டான தேவஉத்தரவு என்ன? பாகாலுக்கு முன்பாக முழங்காற்படியிடாத ஏழாயிரம்பேரை எனக்காக மீதியாக வைத்தேன் என்பதே.]]></a:t>
            </a:r>
          </a:p>
        </p:txBody>
      </p:sp>
    </p:spTree>
  </p:cSld>
</p:notes>
</file>

<file path=ppt/notesSlides/notesSlide6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அப்படிப்போல இக்காலத்திலேயும் கிருபையினாலே உண்டாகும் தெரிந்துகொள்ளுதலின்படி ஒரு பங்கு மீதியாயிருக்கிறது.]]></a:t>
            </a:r>
          </a:p>
        </p:txBody>
      </p:sp>
    </p:spTree>
  </p:cSld>
</p:notes>
</file>

<file path=ppt/notesSlides/notesSlide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ஜாதியாராகிய உங்களுடனே பேசுகிறேன்; புறஜாதிகளுக்கு நான் அப்போஸ்தலனாயிருக்கிறதினாலே என் இனத்தாருக்குள்ளே நான் வைராக்கியத்தை எழுப்பி, அவர்களில் சிலரை இரட்சிக்கவேண்டுமென்று,]]></a:t>
            </a:r>
          </a:p>
        </p:txBody>
      </p:sp>
    </p:spTree>
  </p:cSld>
</p:notes>
</file>

<file path=ppt/notesSlides/notesSlide7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கிருபையினாலே உண்டாயிருந்தால் கிரியைகளினாலே உண்டாயிராது; அப்படியல்லவென்றால், கிருபையானது கிருபையல்லவே. அன்றியும் அது கிரியைகளினாலே உண்டாயிருந்தால் அது கிருபையாயிராது; அப்படியல்லவென்றால், கிரியையானது கிரியையல்லவே.]]></a:t>
            </a:r>
          </a:p>
        </p:txBody>
      </p:sp>
    </p:spTree>
  </p:cSld>
</p:notes>
</file>

<file path=ppt/notesSlides/notesSlide7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கிருபையினாலே உண்டாயிருந்தால் கிரியைகளினாலே உண்டாயிராது; அப்படியல்லவென்றால், கிருபையானது கிருபையல்லவே. அன்றியும் அது கிரியைகளினாலே உண்டாயிருந்தால் அது கிருபையாயிராது; அப்படியல்லவென்றால், கிரியையானது கிரியையல்லவே.]]></a:t>
            </a:r>
          </a:p>
        </p:txBody>
      </p:sp>
    </p:spTree>
  </p:cSld>
</p:notes>
</file>

<file path=ppt/notesSlides/notesSlide7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அது கிருபையினாலே உண்டாயிருந்தால் கிரியைகளினாலே உண்டாயிராது; அப்படியல்லவென்றால், கிருபையானது கிருபையல்லவே. அன்றியும் அது கிரியைகளினாலே உண்டாயிருந்தால் அது கிருபையாயிராது; அப்படியல்லவென்றால், கிரியையானது கிரியையல்லவே.]]></a:t>
            </a:r>
          </a:p>
        </p:txBody>
      </p:sp>
    </p:spTree>
  </p:cSld>
</p:notes>
</file>

<file path=ppt/notesSlides/notesSlide7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ானால் என்ன? இஸ்ரவேலர் தேடுகிறதை அடையாமலிருக்கிறார்கள், தெரிந்துகொள்ளப்பட்டவர்களோ அதை அடைந்திருக்கிறார்கள்; மற்றவர்கள் இன்றையத்தினம்வரைக்கும் கடினப்பட்டிருக்கிறார்கள்.]]></a:t>
            </a:r>
          </a:p>
        </p:txBody>
      </p:sp>
    </p:spTree>
  </p:cSld>
</p:notes>
</file>

<file path=ppt/notesSlides/notesSlide7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ானால் என்ன? இஸ்ரவேலர் தேடுகிறதை அடையாமலிருக்கிறார்கள், தெரிந்துகொள்ளப்பட்டவர்களோ அதை அடைந்திருக்கிறார்கள்; மற்றவர்கள் இன்றையத்தினம்வரைக்கும் கடினப்பட்டிருக்கிறார்கள்.]]></a:t>
            </a:r>
          </a:p>
        </p:txBody>
      </p:sp>
    </p:spTree>
  </p:cSld>
</p:notes>
</file>

<file path=ppt/notesSlides/notesSlide7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அப்படியானால் என்ன? இஸ்ரவேலர் தேடுகிறதை அடையாமலிருக்கிறார்கள், தெரிந்துகொள்ளப்பட்டவர்களோ அதை அடைந்திருக்கிறார்கள்; மற்றவர்கள் இன்றையத்தினம்வரைக்கும் கடினப்பட்டிருக்கிறார்கள்.]]></a:t>
            </a:r>
          </a:p>
        </p:txBody>
      </p:sp>
    </p:spTree>
  </p:cSld>
</p:notes>
</file>

<file path=ppt/notesSlides/notesSlide76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னநித்திரையின் ஆவியையும், காணாதிருக்கிற கண்களையும், கேளாதிருக்கிற காதுகளையும், தேவன் அவர்களுக்குக் கொடுத்தார் என்று எழுதியிருக்கிறபடியாயிற்று.]]></a:t>
            </a:r>
          </a:p>
        </p:txBody>
      </p:sp>
    </p:spTree>
  </p:cSld>
</p:notes>
</file>

<file path=ppt/notesSlides/notesSlide77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னநித்திரையின் ஆவியையும், காணாதிருக்கிற கண்களையும், கேளாதிருக்கிற காதுகளையும், தேவன் அவர்களுக்குக் கொடுத்தார் என்று எழுதியிருக்கிறபடியாயிற்று.]]></a:t>
            </a:r>
          </a:p>
        </p:txBody>
      </p:sp>
    </p:spTree>
  </p:cSld>
</p:notes>
</file>

<file path=ppt/notesSlides/notesSlide7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கனநித்திரையின் ஆவியையும், காணாதிருக்கிற கண்களையும், கேளாதிருக்கிற காதுகளையும், தேவன் அவர்களுக்குக் கொடுத்தார் என்று எழுதியிருக்கிறபடியாயிற்று.]]></a:t>
            </a:r>
          </a:p>
        </p:txBody>
      </p:sp>
    </p:spTree>
  </p:cSld>
</p:notes>
</file>

<file path=ppt/notesSlides/notesSlide7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ன்றியும், அவர்களுடைய பந்தி அவர்களுக்குச் சுருக்கும் கண்ணியும் இடறுதற்கான கல்லும் பதிலுக்குப் பதிலளித்தலுமாகக்கடவது;]]></a:t>
            </a:r>
          </a:p>
        </p:txBody>
      </p:sp>
    </p:spTree>
  </p:cSld>
</p:notes>
</file>

<file path=ppt/notesSlides/notesSlide8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புறஜாதியாராகிய உங்களுடனே பேசுகிறேன்; புறஜாதிகளுக்கு நான் அப்போஸ்தலனாயிருக்கிறதினாலே என் இனத்தாருக்குள்ளே நான் வைராக்கியத்தை எழுப்பி, அவர்களில் சிலரை இரட்சிக்கவேண்டுமென்று,]]></a:t>
            </a:r>
          </a:p>
        </p:txBody>
      </p:sp>
    </p:spTree>
  </p:cSld>
</p:notes>
</file>

<file path=ppt/notesSlides/notesSlide80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அன்றியும், அவர்களுடைய பந்தி அவர்களுக்குச் சுருக்கும் கண்ணியும் இடறுதற்கான கல்லும் பதிலுக்குப் பதிலளித்தலுமாகக்கடவது;]]></a:t>
            </a:r>
          </a:p>
        </p:txBody>
      </p:sp>
    </p:spTree>
  </p:cSld>
</p:notes>
</file>

<file path=ppt/notesSlides/notesSlide8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ணாதபடிக்கு அவர்களுடைய கண்கள் அந்தகாரப்படக்கடவது; அவர்களுடைய முதுகை எப்போதும் குனியப்பண்ணும் என்று தாவீதும் சொல்லியிருக்கிறான்.]]></a:t>
            </a:r>
          </a:p>
        </p:txBody>
      </p:sp>
    </p:spTree>
  </p:cSld>
</p:notes>
</file>

<file path=ppt/notesSlides/notesSlide8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காணாதபடிக்கு அவர்களுடைய கண்கள் அந்தகாரப்படக்கடவது; அவர்களுடைய முதுகை எப்போதும் குனியப்பண்ணும் என்று தாவீதும் சொல்லியிருக்கிறான்.]]></a:t>
            </a:r>
          </a:p>
        </p:txBody>
      </p:sp>
    </p:spTree>
  </p:cSld>
</p:notes>
</file>

<file path=ppt/notesSlides/notesSlide9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என் ஊழியத்தை மேன்மைப்படுத்துகிறேன்.]]></a:t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5460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_rels/slide1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0.xml"/>
</Relationships>

</file>

<file path=ppt/slides/_rels/slide1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1.xml"/>
</Relationships>

</file>

<file path=ppt/slides/_rels/slide1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2.xml"/>
</Relationships>

</file>

<file path=ppt/slides/_rels/slide1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3.xml"/>
</Relationships>

</file>

<file path=ppt/slides/_rels/slide1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4.xml"/>
</Relationships>

</file>

<file path=ppt/slides/_rels/slide1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5.xml"/>
</Relationships>

</file>

<file path=ppt/slides/_rels/slide1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6.xml"/>
</Relationships>

</file>

<file path=ppt/slides/_rels/slide1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7.xml"/>
</Relationships>

</file>

<file path=ppt/slides/_rels/slide1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8.xml"/>
</Relationships>

</file>

<file path=ppt/slides/_rels/slide1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9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2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0.xml"/>
</Relationships>

</file>

<file path=ppt/slides/_rels/slide2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1.xml"/>
</Relationships>

</file>

<file path=ppt/slides/_rels/slide2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2.xml"/>
</Relationships>

</file>

<file path=ppt/slides/_rels/slide2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3.xml"/>
</Relationships>

</file>

<file path=ppt/slides/_rels/slide2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4.xml"/>
</Relationships>

</file>

<file path=ppt/slides/_rels/slide2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5.xml"/>
</Relationships>

</file>

<file path=ppt/slides/_rels/slide2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6.xml"/>
</Relationships>

</file>

<file path=ppt/slides/_rels/slide2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7.xml"/>
</Relationships>

</file>

<file path=ppt/slides/_rels/slide2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8.xml"/>
</Relationships>

</file>

<file path=ppt/slides/_rels/slide2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9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3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0.xml"/>
</Relationships>

</file>

<file path=ppt/slides/_rels/slide3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1.xml"/>
</Relationships>

</file>

<file path=ppt/slides/_rels/slide3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2.xml"/>
</Relationships>

</file>

<file path=ppt/slides/_rels/slide3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3.xml"/>
</Relationships>

</file>

<file path=ppt/slides/_rels/slide3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4.xml"/>
</Relationships>

</file>

<file path=ppt/slides/_rels/slide3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5.xml"/>
</Relationships>

</file>

<file path=ppt/slides/_rels/slide3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6.xml"/>
</Relationships>

</file>

<file path=ppt/slides/_rels/slide3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7.xml"/>
</Relationships>

</file>

<file path=ppt/slides/_rels/slide3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8.xml"/>
</Relationships>

</file>

<file path=ppt/slides/_rels/slide3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9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4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0.xml"/>
</Relationships>

</file>

<file path=ppt/slides/_rels/slide4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1.xml"/>
</Relationships>

</file>

<file path=ppt/slides/_rels/slide4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2.xml"/>
</Relationships>

</file>

<file path=ppt/slides/_rels/slide4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3.xml"/>
</Relationships>

</file>

<file path=ppt/slides/_rels/slide4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4.xml"/>
</Relationships>

</file>

<file path=ppt/slides/_rels/slide4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5.xml"/>
</Relationships>

</file>

<file path=ppt/slides/_rels/slide4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6.xml"/>
</Relationships>

</file>

<file path=ppt/slides/_rels/slide4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7.xml"/>
</Relationships>

</file>

<file path=ppt/slides/_rels/slide4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8.xml"/>
</Relationships>

</file>

<file path=ppt/slides/_rels/slide4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9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_rels/slide5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0.xml"/>
</Relationships>

</file>

<file path=ppt/slides/_rels/slide5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1.xml"/>
</Relationships>

</file>

<file path=ppt/slides/_rels/slide5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2.xml"/>
</Relationships>

</file>

<file path=ppt/slides/_rels/slide5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3.xml"/>
</Relationships>

</file>

<file path=ppt/slides/_rels/slide5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4.xml"/>
</Relationships>

</file>

<file path=ppt/slides/_rels/slide5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5.xml"/>
</Relationships>

</file>

<file path=ppt/slides/_rels/slide5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6.xml"/>
</Relationships>

</file>

<file path=ppt/slides/_rels/slide5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7.xml"/>
</Relationships>

</file>

<file path=ppt/slides/_rels/slide5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8.xml"/>
</Relationships>

</file>

<file path=ppt/slides/_rels/slide5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9.xml"/>
</Relationships>

</file>

<file path=ppt/slides/_rels/slide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.xml"/>
</Relationships>

</file>

<file path=ppt/slides/_rels/slide6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0.xml"/>
</Relationships>

</file>

<file path=ppt/slides/_rels/slide6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1.xml"/>
</Relationships>

</file>

<file path=ppt/slides/_rels/slide6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2.xml"/>
</Relationships>

</file>

<file path=ppt/slides/_rels/slide6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3.xml"/>
</Relationships>

</file>

<file path=ppt/slides/_rels/slide6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4.xml"/>
</Relationships>

</file>

<file path=ppt/slides/_rels/slide6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5.xml"/>
</Relationships>

</file>

<file path=ppt/slides/_rels/slide6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6.xml"/>
</Relationships>

</file>

<file path=ppt/slides/_rels/slide6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7.xml"/>
</Relationships>

</file>

<file path=ppt/slides/_rels/slide6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8.xml"/>
</Relationships>

</file>

<file path=ppt/slides/_rels/slide6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69.xml"/>
</Relationships>

</file>

<file path=ppt/slides/_rels/slide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.xml"/>
</Relationships>

</file>

<file path=ppt/slides/_rels/slide7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0.xml"/>
</Relationships>

</file>

<file path=ppt/slides/_rels/slide7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1.xml"/>
</Relationships>

</file>

<file path=ppt/slides/_rels/slide7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2.xml"/>
</Relationships>

</file>

<file path=ppt/slides/_rels/slide7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3.xml"/>
</Relationships>

</file>

<file path=ppt/slides/_rels/slide7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4.xml"/>
</Relationships>

</file>

<file path=ppt/slides/_rels/slide7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5.xml"/>
</Relationships>

</file>

<file path=ppt/slides/_rels/slide76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6.xml"/>
</Relationships>

</file>

<file path=ppt/slides/_rels/slide77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7.xml"/>
</Relationships>

</file>

<file path=ppt/slides/_rels/slide7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8.xml"/>
</Relationships>

</file>

<file path=ppt/slides/_rels/slide7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79.xml"/>
</Relationships>

</file>

<file path=ppt/slides/_rels/slide8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.xml"/>
</Relationships>

</file>

<file path=ppt/slides/_rels/slide80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0.xml"/>
</Relationships>

</file>

<file path=ppt/slides/_rels/slide8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1.xml"/>
</Relationships>

</file>

<file path=ppt/slides/_rels/slide8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82.xml"/>
</Relationships>

</file>

<file path=ppt/slides/_rels/slide9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9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144000" cy="5143500"/>
          <a:chOff x="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noFill/>
        </p:spPr>
        <p:txBody>
          <a:bodyPr anchor="ctr" anchorCtr="0" rtlCol="0" vert="horz" bIns="45720" lIns="91440" rIns="91440" tIns="45720">
            <a:spAutoFit/>
          </a:bodyPr>
          <a:lstStyle/>
          <a:p>
            <a:pPr algn="ctr" rtl="0" fontAlgn="ctr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60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શક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5. દેવ યહૂદિઓથી વિમુખ થઈ ગયો. જ્યારે એવું થયું ત્યારે દેવે દુનિયાના અન્ય લોકો સાથે મૈત્રી કરી. તેથ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્યારે દેવ યહૂદિઓને સ્વીકાર કરશે. ત્યારે લોકોને ખરેખર મૃત્યુ પછીનું તે સાચું જીવન પ્રાપ્ત થ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6. જો રોટલીનો પ્રથમ ટૂકડો દેવને અર્પણ કરવામાં આવે છે, તો તે આખી રોટલી પવિત્ર બની જાય છે. જ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ૃક્ષનાં મૂળિયાં પવિત્ર હોય તો વૃક્ષની ડાળીઓ પણ પવિત્ર હો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7. એ વાત એવી છે જાણે કે ઉછેરવામાં આવેલ જૈતૂન વૃક્ષની કેટલીક ડાળીઓ કાપી નાખવામાં આવી છે અને જંગલ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ૈતૂન વૃક્ષની એક ડાળીની તેમાં કલમ કરવામાં આવી છે. તમે બિનયહૂદિઓ તે જંગલી ડાળી જેવા છો, અને તમે હવ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થમ વૃક્ષની શક્તિ અને જીવનના સહભાગી થ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8. અસલ વૃક્ષની ડાળીઓ જે કાપી નાખવામાં આવી હતી, તે વિષે તમે ગર્વ કરશો નહિ. એનું ગર્વ કરવા માટે ત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સે કોઈ યોગ્ય કારણ પણ નથી. શા માટે? કેમ કે તમે એ અસલ વૃક્ષનાં મૂળિયાંને જીવન આપતા નથી. તે મૂળિય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1. તેથી હું પૂછી રહ્યો છું: “યહૂદિઓની પડતીના કારણે શું તેઓ તેમનો વિનાશ લાવ્યા? ના! એમની ભૂલો 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મને જીવન આપે છે, તમારા જીવનને આધાર આપ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9. તમે કહેશો, “ડાળીઓ એટલા માટે તોડી નાખવામાં આવી હતી કે જેથી કરીને હું તે ઝાડમાં જોડાઈ શકું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0. એ સાચું છે. પરંતુ એ ડાળીઓ તોડી નાખવામાં આવી હતી કેમ કે અસલ વૃક્ષમાં તેઓને વિશ્વાસ ન હતો. અને તમ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એ અસલ વૃક્ષના ભાગ બની જીવી રહ્યાં છો, કારણ કે તમે વિશ્વાસ ધરાવો છો. અભિમાન ન કરશો, પરંતુ દેવનો ડર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ાખ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1. જેમ દેવે એ વૃક્ષની કુદરતી ડાળીઓને રહેવા ન દીઘી, એ જ રીતે જો તમે વિશ્વાસ નહિ રાખો તો, દેવ તમને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રહેવા નહિ દ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2. આમ, તમે જોઈ શકો છો કે દેવ દયાળુ છે, પરંતુ તે ઘણી સખતાઈ પણ રાખી શકે છે. જે લોકો દેવને અનુસરવાનુ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ંધ કરે છે તેઓને દેવ શિક્ષા કરે છે. પરંતુ જો તમે દેવની દયા હેઠળ જીવન જીવતા હશો તો તે હંમેશા તમાર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ત્યે કૃપાળુ રહેશે. જો તમે દેવની દયાને અનુસરવાનું ચાલુ નહિ રાખો તો વૃક્ષમાંથી ડાળીની જેમ કપાઈ જશ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િનયહૂદિ લોકો માટે મુક્તિ લાવી. અને યહૂદિઓમાં ઈર્ષા ઉત્પન્ન થાય માટે આમ બન્ય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3. અને જો યહૂદિઓ ફરીથી દેવમાં માનતા થશે તો, દેવ એમને ફરી પાછા અપનાવી લેશે. તેઓ જ્યાં હતા ત્યાં મૂ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્થાને તેમને પુન:સ્થાપિત કરવા દેવ સમર્થ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4. કોઈ જંગલી ડાળી એક સારા વૃક્ષનું અંગ બને એ કાંઈ કુદરતી ઘટના નથી. તમે બિનયહૂદિઓ તો કોઈ જંગલી જૈતૂન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ૃક્ષની તૂટેલી ડાળી જેવા છો. અને એક સારા જૈતૂન વૃક્ષ સાથે તમને જોડવામાં આવ્યા હતા. પરંતુ પેલા યહૂદિઓ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ો સારા વૃક્ષની ફૂટેલી ડાળી જેવા છે. તેથી, તેમના પોતાના અસલ વૃક્ષ સાથે તેમને ફરીથી જોડી શકાય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5. ભાઈઓ તથા બહેનો, આ રહસ્યમય સત્ય હું તમને સમજાવવા માગું છું. હું ઈચ્છું છું કે આ સત્ય તમને સમજવ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સહાયરૂપ થશે કે તમે સર્વજ્ઞ નથી. તે સત્ય આ છે: ઈસ્રાએલના એક ભાગને હઠીલો બનાવવામાં આવ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રંતુ પુરતા પ્રમાણમાં બિનયહૂદિઓ જ્યારે દેવના શરણે આવશે ત્યારે એ સ્થિતિ પણ બદલા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6. અને એ રીતે આખા ઈસ્રાએલને બચાવશે. શાસ્ત્રોમાં લખેલું છે:“સિયોનમાંથી ઉદ્ધાર કરનાર આવશે; તે યાકૂબન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ુટુંબના અધર્મને તથા સર્વ અનિષ્ટોને દૂર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2. જો કે યહૂદિઓની ભૂલ આખી દુનિયા માટે સમૃદ્ધ આશીર્વાદો લઈ આવી. અને યહૂદિઓએ જે ખોયું તે બાબત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. અને જ્યારે હું તેઓનાં પાપ દૂર કરીશ, ત્યારે તેઓની સાથેનો મારો કરાર પૂર્ણ થશે.” યશાયા 59:20-21;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7:9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8. યહૂદિઓ સુવાર્તા સ્વીકારવાનો ઈન્કાર કરે છે, તેથી તેઓ દેવના શત્રું છે. તમે બિનયહૂદિઓને મદદ કરવા આમ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કર્યુ છે. પરંતુ એ ભૂલશે નહિ કે યહૂદિઓ હજૂ પણ દેવની ખાસ પસંદગી પામેલા લોકો છે. તેથી દેવ તેઓને ખૂબજ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ચાહે છે. દેવે તેમના બાપદાદાઓને વચનો આપ્યાં હતાં, તેથી દેવ તેમને ચાહે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9. દેવ જ્યારે જે લોકોને પાસે બોલાવીને એમને કઈક આપે છે, તે પછી દેવ લોકોને આપેલું પોતાનું વચન કદી પણ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ાછું ખેંચી લેતો નથી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0. એક સમય એવો હતો કે જ્યારે તમે દેવના આદેશનો અનાદર કરતા હતા. પરંતુ હમણા તમે દયાપાત્ર બન્યા, કેમ ક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ેલા યહૂદિ લોકોએ દેવ-આજ્ઞાનો અનાદર કર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1. અને હવે યહૂદિઓ આજ્ઞાપાલનનો અનાદર કરે છે, કેમ કે દેવે તમને ક્ષમા આપી છે. પરંતુ આમ એટલા માટ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િનયહૂદિ લોકો માટે અઢળક આશિષ લાવી. દેવની ઈચ્છા પ્રમાણે યહૂદિઓ જ્યારે લોકો પ્રત્યેક દયાળુ બનશે ત્યાર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ન્યું, જેથી તેઓની ઉપર દેવ દયા કર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2. દેવ-આજ્ઞાનો અનાદર બધા લોકોએ કર્યો જ છે. આજ્ઞાનું ઉલ્લંઘન કરનારા બધા લોકોને દેવે એક સાથે એક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જગ્યાએ એકત્રિત કરી રાખ્યા છે, જેથી કરીને તે તેઓ પર દયા વરસાવી શક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3. હા, દેવની સમૃદ્ધિ અત્યંત મહાન છે! દેવની કૃપા અને ક્ષમા અપરંપાર છે! દેવનું જ્ઞાન અને વિવેક-બૂદ્ધિ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અનંત છે! દેવના નિર્ણયોને કોઈ પણ વ્યક્તિ સમજી શકશે નહિ. દેવના માર્ગો કોઈ પણ વ્યક્તિ સમજી શકશે નહિ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4. શાસ્ત્ર કહે છે તેમ,“પ્રભુનું મન કોણે જાણ્યું છે? તેનો મંત્રી કોણ થયો છે?” યશાયા 40:1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5. “દેવને કોઈએ કઈ પણ ક્યારે આપ્યું છે? દેવ કોઈ પણ વ્યક્તિનો ઋણી નથી. જેથી કોઈને પાછું ભરી આપવામાં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વે?” અયૂબ 41:11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6. હા, બધી વસ્તુઓના સર્જક દેવ છે. અને દરેક વસ્તુ દેવ દ્વારા અને દેવ માટે જ ટકી રહે છે. દેવન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ર્વકાળ મહિમા થાઓ! આમીન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ખી દુનિયા ખરેખર વધારે સમૃદ્ધ આશીર્વાદ પ્રાપ્ત કરશ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. તેથી હું પૂછું છું, “શું દેવે પોતાના માણસોને તરછોડી દીઘા?” ના! હું પોતે ઈસ્રાએલનો (યહૂદિ)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હું ઈબ્રાહિમના વંશનો અને બિન્યામીનના કુળનો છું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. ઈસ્રાએલના લોકો જનમ્યા તે પહેલાં દેવે તેમને પોતાના માણસો તરીકે પસંદ કર્યા. અને દેવે એ લોક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તરછોડ્યા નથી. એલિયા પ્રબોધક વિષે ધર્મશાસ્ત્ર જે કહે છે તે તમે સારી રીતે જાણો છો. ઈસ્રાએલના લોકોન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વિરુંદ્ધમાં દેવને પ્રાર્થના કરતા એલિયા વિષે શાસ્ત્રમાં ઉલ્લેખ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. એલિયા બોલ્યો, “હે પ્રભુ, આ લોકોએ તારા પ્રબોધકોને મારી નાખ્યા છે અને તારી વેદીઓનો વિનાશ કર્યો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પ્રબોધકોમાં એક માત્ર હું જ હજી જીવતો છું. અને હવે એ લોકો મને પણ મારી નાખવાનો પ્રયત્ન કરી રહ્યાં છે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. પરંતુ દેવે એલિયાને શું જવાબ આપ્યો, તે જાણો છો? દેવે તેને કહ્યું, “જે 7,000 માણસો હજી પણ માર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ભક્તિ કરે છે તેઓને મેં મારા માટે રાખી મૂક્યા છે. આ 7,000 માણસો ‘બઆલ’ની આગળ ઘૂંટણે પડયા નથી.”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6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5. એવું જ અત્યારે પણ છે. થોડાક માણસો એવા છે કે જેઓ દેવ કૃપાથી પસંદ કરાયા છે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3. હવે, જે લોકો યહૂદિ નથી તેમને હું સંબોધું છું. બિનયહૂદિઓનો પણ હું પ્રેરિત છું. તેથી જ્યાં સુધ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6. અને જો દેવ-કૃપાને કારણે એમની પસંદગી થઈ હોય, અને તેઓ દેવના માણસો થયા હોય, તો તે તેઓનાં કર્મો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આધારે નહિ. પરંતુ તેમનાં કર્મોને આધારે તેઓ દેવના ખાસ માણસો થઈ શક્યા હોત તો, દેવ લોકોને કૃપાની જ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ક્ષિસ આપે છે તે ખરેખર બક્ષિસ ન ગણાત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7. તો એ આમ થયું છે: ઈસ્રાએલના લોકોએ દેવ-પ્રાપ્તિ માટે યોગ્યતા કેળવવાનો પ્રયત્ન કર્યો. પરંતુ તેઓ સફળ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ન થયા. પરંતુ દેવે જે માણસો પસંદ કર્યા, તેઓ સુપાત્ર થયા. બીજા લોકો કઠણ થયા અને તેમણે દેવનો આદેશ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વાનો ઈન્કાર કરી દીઘ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8. શાસ્ત્રોમાં લખ્યું છે તેમ:“દેવે તેઓની પર ભર ઊંઘનો આત્મા રેડયો છે.” યશાયા 29:10“દેવે તેઓની આંખો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બંધ કરી દીધી જેથી તેઓ સત્ય જોઈ શકે નહિ, અને દેવે તેઓના કાન પણ બંધ કરી દીધા જેથી કરીને તેઓ સત્ય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સાંભળી શકે નહિ. અત્યાર સુધી આ સ્થિતિ ચાલુ જ રહી છે.” પુર્નનિયમ 29:4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7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9. અને દાઉદ કહે છે:“મિજબાની ઉડાવતા લોકો ભલે ફસાઈ જાય, અને પકડાઈ જાય. ભલે તેઓને પડવા દો અને શિક્ષા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રે એ કાર્ય કરવાનું છે, ત્યાં સુધી હું મારાથી શક્ય હોય એવી સર્વોત્તમ રીતે કરીશ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8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થવા દો.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8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0. તેઓ જોઈ શકે નહિ એવી તેઓની આંખો અંધકારમય થાઓ, અને તેઓની પીઠ તું સદા વાંકી વાળ, અને પછી હંમેશને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8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માટે ભલે તેઓ દુ:ખ ભોગવે.” ગીતશાસ્ત્ર 69:22-23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5143500"/>
          <a:chOff x="190500" y="0"/>
          <a:chExt cx="9144000" cy="51435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5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14. મને આશા છે કે હું મારા પોતાના લોકોને ઈર્ષાળુ બનાવી શકીશ. એ રીતે કદાચ એમાંના કેટલાએકને હું બચાવી]]></a:t>
            </a:r>
          </a:p>
        </p:txBody>
      </p:sp>
      <p:sp>
        <p:nvSpPr>
          <p:cNvPr id="3" name=""/>
          <p:cNvSpPr txBox="1"/>
          <p:nvPr/>
        </p:nvSpPr>
        <p:spPr>
          <a:xfrm>
            <a:off x="3619500" y="4572000"/>
            <a:ext cx="5524500" cy="5715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r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28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ரோமர் : 11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78">
  <a:themeElements>
    <a:clrScheme name="Theme7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82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2026-06-15T13:23:06Z</dcterms:created>
  <dcterms:modified xsi:type="dcterms:W3CDTF">2026-06-15T13:23:06Z</dcterms:modified>
  <dc:title>ரோமர் : 11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