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ணாதபடிக்கு அவர்களுடைய கண்கள் அந்தகாரப்படக்கடவது; அவர்களுடைய முதுகை எப்போதும் குனியப்பண்ணும் என்று தாவீதும் சொல்லியிருக்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ணாதபடிக்கு அவர்களுடைய கண்கள் அந்தகாரப்படக்கடவது; அவர்களுடைய முதுகை எப்போதும் குனியப்பண்ணும் என்று தாவீதும் சொல்லியிருக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யிருக்க, விழுந்துபோகும்படிக்கா இடறினார்கள் என்று கேட்கிறேன், அப்படியல்லவே; அவர்களுக்குள்ளே வைராக்கியத்தை எழுப்பத்தக்கதாக அவர்களுடைய தவறுதலினாலே புறஜாதிகளுக்கு இரட்சிப்பு கிடைத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யிருக்க, விழுந்துபோகும்படிக்கா இடறினார்கள் என்று கேட்கிறேன், அப்படியல்லவே; அவர்களுக்குள்ளே வைராக்கியத்தை எழுப்பத்தக்கதாக அவர்களுடைய தவறுதலினாலே புறஜாதிகளுக்கு இரட்சிப்பு கிடைத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தவறு உலகத்திற்கு ஐசுவரியமும், அவர்களுடைய குறைவு புறஜாதிகளுக்கு ஐசுவரியமுமாயிருக்க, அவர்களுடைய நிறைவு எவ்வளவு அதிகமாய் அப்படிய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தவறு உலகத்திற்கு ஐசுவரியமும், அவர்களுடைய குறைவு புறஜாதிகளுக்கு ஐசுவரியமுமாயிருக்க, அவர்களுடைய நிறைவு எவ்வளவு அதிகமாய் அப்படி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தவறு உலகத்திற்கு ஐசுவரியமும், அவர்களுடைய குறைவு புறஜாதிகளுக்கு ஐசுவரியமுமாயிருக்க, அவர்களுடைய நிறைவு எவ்வளவு அதிகமாய் அப்படிய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றஜாதியாராகிய உங்களுடனே பேசுகிறேன்; புறஜாதிகளுக்கு நான் அப்போஸ்தலனாயிருக்கிறதினாலே என் இனத்தாருக்குள்ளே நான் வைராக்கியத்தை எழுப்பி, அவர்களில் சிலரை இரட்சிக்கவேண்டுமென்ற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ஊழியத்தை மேன்மைப்படுத்த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ஊழியத்தை மேன்மைப்படுத்த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ானால் என்ன? இஸ்ரவேலர் தேடுகிறதை அடையாமலிருக்கிறார்கள், தெரிந்துகொள்ளப்பட்டவர்களோ அதை அடைந்திருக்கிறார்கள்; மற்றவர்கள் இன்றையத்தினம்வரைக்கும் கடினப்பட்டிருக்கி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ைத் தள்ளிவிடுதல் உலகத்தை ஒப்புரவாக்குதலாயிருக்க, அவர்களை அங்கிகரித்துக்கொள்ளுதல் என்னமாயிராது; மரித்தோரிலிருந்து ஜீவன் உண்டானதுபோலிருக்குமல்லவோ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ைத் தள்ளிவிடுதல் உலகத்தை ஒப்புரவாக்குதலாயிருக்க, அவர்களை அங்கிகரித்துக்கொள்ளுதல் என்னமாயிராது; மரித்தோரிலிருந்து ஜீவன் உண்டானதுபோலிருக்குமல்லவோ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முதற்பலனாகிய மாவானது பரிசுத்தமாயிருந்தால், பிசைந்தமா முழுவதும் பரிசுத்தமாயிருக்கும்; வேரானது பரிசுத்தமாயிருந்தால், கிளைகளும் பரிசுத்தமாயிருக்கும்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முதற்பலனாகிய மாவானது பரிசுத்தமாயிருந்தால், பிசைந்தமா முழுவதும் பரிசுத்தமாயிருக்கும்; வேரானது பரிசுத்தமாயிருந்தால், கிளைகளும் பரிசுத்தமாயிருக்கும்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தேவன் தம்முடைய ஜனங்களைத் தள்ளிவிட்டாரோ என்று கேட்கிறேன், தள்ளிவிடவில்லையே; நானும் ஆபிரகாமின் சந்ததியிலும் பென்யமீன் கோத்திரத்திலும் பிறந்த இஸ்ரவேல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தேவன் தம்முடைய ஜனங்களைத் தள்ளிவிட்டாரோ என்று கேட்கிறேன், தள்ளிவிடவில்லையே; நானும் ஆபிரகாமின் சந்ததியிலும் பென்யமீன் கோத்திரத்திலும் பிறந்த இஸ்ரவேல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ல கிளைகள் முறித்துப்போடப்பட்டிருக்க, காட்டொலிவமரமாகிய நீ அவைகள் இருந்த இடத்தில் ஒட்டவைக்கப்பட்டு, ஒலிவமரத்தின் வேருக்கும் சாரத்துக்கும் உடன்பங்காளியாயிருந்தாயானா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ல கிளைகள் முறித்துப்போடப்பட்டிருக்க, காட்டொலிவமரமாகிய நீ அவைகள் இருந்த இடத்தில் ஒட்டவைக்கப்பட்டு, ஒலிவமரத்தின் வேருக்கும் சாரத்துக்கும் உடன்பங்காளியாயிருந்தாயானா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ல கிளைகள் முறித்துப்போடப்பட்டிருக்க, காட்டொலிவமரமாகிய நீ அவைகள் இருந்த இடத்தில் ஒட்டவைக்கப்பட்டு, ஒலிவமரத்தின் வேருக்கும் சாரத்துக்கும் உடன்பங்காளியாயிருந்தாயானால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் தாம் முன்னறிந்துகொண்ட தம்முடைய ஜனங்களைத் தள்ளிவிடவில்லை. எலியாவைக்குறித்துச் சொல்லிய இடத்தில், வேதம் சொல்லுகிறதை அறியீர்களா? அவன் தேவனை நோக்கி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ானால் என்ன? இஸ்ரவேலர் தேடுகிறதை அடையாமலிருக்கிறார்கள், தெரிந்துகொள்ளப்பட்டவர்களோ அதை அடைந்திருக்கிறார்கள்; மற்றவர்கள் இன்றையத்தினம்வரைக்கும் கடினப்பட்டிருக்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் தாம் முன்னறிந்துகொண்ட தம்முடைய ஜனங்களைத் தள்ளிவிடவில்லை. எலியாவைக்குறித்துச் சொல்லிய இடத்தில், வேதம் சொல்லுகிறதை அறியீர்களா? அவன் தேவனை நோக்கி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் தாம் முன்னறிந்துகொண்ட தம்முடைய ஜனங்களைத் தள்ளிவிடவில்லை. எலியாவைக்குறித்துச் சொல்லிய இடத்தில், வேதம் சொல்லுகிறதை அறியீர்களா? அவன் தேவனை நோக்கி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அந்தக் கிளைகளுக்கு விரோதமாய்ப் பெருமைபாராட்டாதே; பெருமை பாராட்டுவாயானால், நீ வேரைச் சுமக்காமல், வேர் உன்னைச் சுமக்கிறதென்று நினைத்துக்கொ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அந்தக் கிளைகளுக்கு விரோதமாய்ப் பெருமைபாராட்டாதே; பெருமை பாராட்டுவாயானால், நீ வேரைச் சுமக்காமல், வேர் உன்னைச் சுமக்கிறதென்று நினைத்துக்கொ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உம்முடைய தீர்க்கதரிசிகளை அவர்கள் கொலைசெய்து, உம்முடைய பலிபீடங்களை இடித்துப்போட்டார்கள்; நான் ஒருவன்மாத்திரம் மீதியாயிருக்கிறேன், என் பிராணனையும் வாங்கத்தேடுகிறார்களே என்று இஸ்ரவேலருக்கு விரோதமாய் விண்ணப்பம்பண்ணினபோ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உம்முடைய தீர்க்கதரிசிகளை அவர்கள் கொலைசெய்து, உம்முடைய பலிபீடங்களை இடித்துப்போட்டார்கள்; நான் ஒருவன்மாத்திரம் மீதியாயிருக்கிறேன், என் பிராணனையும் வாங்கத்தேடுகிறார்களே என்று இஸ்ரவேலருக்கு விரோதமாய் விண்ணப்பம்பண்ணினபோ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ஒட்டவைக்கப்படுவதற்கு அந்தக் கிளைகள் முறித்துப்போடப்பட்டதென்று சொல்லுகிறாய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க்கு உண்டான தேவஉத்தரவு என்ன? பாகாலுக்கு முன்பாக முழங்காற்படியிடாத ஏழாயிரம்பேரை எனக்காக மீதியாக வைத்தேன் என்பத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க்கு உண்டான தேவஉத்தரவு என்ன? பாகாலுக்கு முன்பாக முழங்காற்படியிடாத ஏழாயிரம்பேரை எனக்காக மீதியாக வைத்தேன் என்பத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ல்லது, அவிசுவாசத்தினாலே அவைகள் முறித்துப்போடப்பட்டன, நீ விசுவாசத்தினாலே நிற்கிறாய்; மேட்டிமைச் சிந்தையாயிராமல் பயந்திர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ானால் என்ன? இஸ்ரவேலர் தேடுகிறதை அடையாமலிருக்கிறார்கள், தெரிந்துகொள்ளப்பட்டவர்களோ அதை அடைந்திருக்கிறார்கள்; மற்றவர்கள் இன்றையத்தினம்வரைக்கும் கடினப்பட்டிருக்கி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ல்லது, அவிசுவாசத்தினாலே அவைகள் முறித்துப்போடப்பட்டன, நீ விசுவாசத்தினாலே நிற்கிறாய்; மேட்டிமைச் சிந்தையாயிராமல் பயந்திர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ப்போல இக்காலத்திலேயும் கிருபையினாலே உண்டாகும் தெரிந்துகொள்ளுதலின்படி ஒரு பங்கு மீதியாயி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ுபாவக்கிளைகளை தேவன் தப்பவிடாதிருக்க, உன்னையும் தப்பவிடமாட்டார் என்று எச்சரிக்கையாயிர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கிருபையினாலே உண்டாயிருந்தால் கிரியைகளினாலே உண்டாயிராது; அப்படியல்லவென்றால், கிருபையானது கிருபையல்லவே. அன்றியும் அது கிரியைகளினாலே உண்டாயிருந்தால் அது கிருபையாயிராது; அப்படியல்லவென்றால், கிரியையானது கிரியையல்லவ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கிருபையினாலே உண்டாயிருந்தால் கிரியைகளினாலே உண்டாயிராது; அப்படியல்லவென்றால், கிருபையானது கிருபையல்லவே. அன்றியும் அது கிரியைகளினாலே உண்டாயிருந்தால் அது கிருபையாயிராது; அப்படியல்லவென்றால், கிரியையானது கிரியையல்லவ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தேவனுடைய தயவையும் கண்டிப்பையும் பார்; விழுந்தவர்களிடத்திலே கண்டிப்பையும், உன்னிடத்திலே தயவையும் காண்பித்தார்; அந்தத் தயவிலே நிலைத்திருப்பாயானால் உனக்குத் தயவுகிடைக்கும்; நிலைத்திராவிட்டால் நீயும் வெட்டுண்டுபோவ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தேவனுடைய தயவையும் கண்டிப்பையும் பார்; விழுந்தவர்களிடத்திலே கண்டிப்பையும், உன்னிடத்திலே தயவையும் காண்பித்தார்; அந்தத் தயவிலே நிலைத்திருப்பாயானால் உனக்குத் தயவுகிடைக்கும்; நிலைத்திராவிட்டால் நீயும் வெட்டுண்டுபோவாய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தேவனுடைய தயவையும் கண்டிப்பையும் பார்; விழுந்தவர்களிடத்திலே கண்டிப்பையும், உன்னிடத்திலே தயவையும் காண்பித்தார்; அந்தத் தயவிலே நிலைத்திருப்பாயானால் உனக்குத் தயவுகிடைக்கும்; நிலைத்திராவிட்டால் நீயும் வெட்டுண்டுபோவ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ன்றியும், அவர்கள் அவிசுவாசத்திலே நிலைத்திராதிருந்தால் அவர்களும் ஒட்டவைக்கப்படுவார்கள், அவர்களை மறுபடியும் ஒட்டவைக்கிறதற்கு தேவன் வல்லவராயிருக்கிறார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ன்றியும், அவர்கள் அவிசுவாசத்திலே நிலைத்திராதிருந்தால் அவர்களும் ஒட்டவைக்கப்படுவார்கள், அவர்களை மறுபடியும் ஒட்டவைக்கிறதற்கு தேவன் வல்லவராயிருக்கிறார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னநித்திரையின் ஆவியையும், காணாதிருக்கிற கண்களையும், கேளாதிருக்கிற காதுகளையும், தேவன் அவர்களுக்குக் கொடுத்தார் என்று எழுதியிருக்கிறபடியாய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ுபாவத்தின்படி, காட்டொலிவமரத்திலிருந்து நீ வெட்டப்பட்டு, சுபாவத்திற்கு விரோதமாய் நல்ல ஒலிவமரத்திலே ஒட்டவைக்கப்பட்டிருந்தால், சுபாவக்கிளைகளாகிய அவர்கள் தங்கள் சுய ஒலிவமரத்திலே ஒட்டவைக்கப்படுவது அதிக நிச்சயமல்லவா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ுபாவத்தின்படி, காட்டொலிவமரத்திலிருந்து நீ வெட்டப்பட்டு, சுபாவத்திற்கு விரோதமாய் நல்ல ஒலிவமரத்திலே ஒட்டவைக்கப்பட்டிருந்தால், சுபாவக்கிளைகளாகிய அவர்கள் தங்கள் சுய ஒலிவமரத்திலே ஒட்டவைக்கப்படுவது அதிக நிச்சயமல்லவா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ுபாவத்தின்படி, காட்டொலிவமரத்திலிருந்து நீ வெட்டப்பட்டு, சுபாவத்திற்கு விரோதமாய் நல்ல ஒலிவமரத்திலே ஒட்டவைக்கப்பட்டிருந்தால், சுபாவக்கிளைகளாகிய அவர்கள் தங்கள் சுய ஒலிவமரத்திலே ஒட்டவைக்கப்படுவது அதிக நிச்சயமல்லவா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ுபாவத்தின்படி, காட்டொலிவமரத்திலிருந்து நீ வெட்டப்பட்டு, சுபாவத்திற்கு விரோதமாய் நல்ல ஒலிவமரத்திலே ஒட்டவைக்கப்பட்டிருந்தால், சுபாவக்கிளைகளாகிய அவர்கள் தங்கள் சுய ஒலிவமரத்திலே ஒட்டவைக்கப்படுவது அதிக நிச்சயமல்லவா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சகோதரரே, நீங்கள் உங்களையே புத்திமான்களென்று எண்ணாதபடிக்கு ஒரு இரகசியத்தை நீங்கள் அறியவேண்டுமென்றிருக்கிறேன்; அதென்னவெனில், புறஜாதியாருடைய நிறைவு உண்டாகும்வரைக்கும் இஸ்ரவேலரிலொரு பங்குக்குக் கடினமான மனதுண்டாயிருக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சகோதரரே, நீங்கள் உங்களையே புத்திமான்களென்று எண்ணாதபடிக்கு ஒரு இரகசியத்தை நீங்கள் அறியவேண்டுமென்றிருக்கிறேன்; அதென்னவெனில், புறஜாதியாருடைய நிறைவு உண்டாகும்வரைக்கும் இஸ்ரவேலரிலொரு பங்குக்குக் கடினமான மனதுண்டாயிருக்க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சகோதரரே, நீங்கள் உங்களையே புத்திமான்களென்று எண்ணாதபடிக்கு ஒரு இரகசியத்தை நீங்கள் அறியவேண்டுமென்றிருக்கிறேன்; அதென்னவெனில், புறஜாதியாருடைய நிறைவு உண்டாகும்வரைக்கும் இஸ்ரவேலரிலொரு பங்குக்குக் கடினமான மனதுண்டாயிருக்க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ப்பிரகாரம் இஸ்ரவேலரெல்லாரும் இரட்சிக்கப்படுவார்கள். மீட்கிறவர் சீயோனிலிருந்து வந்து, அவபக்தியை யாக்கோபை விட்டு விலக்குவார் என்றும்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ப்பிரகாரம் இஸ்ரவேலரெல்லாரும் இரட்சிக்கப்படுவார்கள். மீட்கிறவர் சீயோனிலிருந்து வந்து, அவபக்தியை யாக்கோபை விட்டு விலக்குவார் என்றும்;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அவர்களுடைய பாவங்களை நீக்கும்போது, இதுவே நான் அவர்களுடனே செய்யும் உடன்படிக்கை என்றும் எழுதி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னநித்திரையின் ஆவியையும், காணாதிருக்கிற கண்களையும், கேளாதிருக்கிற காதுகளையும், தேவன் அவர்களுக்குக் கொடுத்தார் என்று எழுதியிருக்கிறபடியாயிற்ற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ுவிசேஷத்தைக்குறித்து அவர்கள் உங்கள்நிமித்தம் பகைஞராயிருக்கிறார்கள்; தெரிந்துகொள்ளுதலைக்குறித்து அவர்கள் பிதாக்களினிமித்தம் அன்புகூரப்பட்டவர்களாயிருக்கி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ுவிசேஷத்தைக்குறித்து அவர்கள் உங்கள்நிமித்தம் பகைஞராயிருக்கிறார்கள்; தெரிந்துகொள்ளுதலைக்குறித்து அவர்கள் பிதாக்களினிமித்தம் அன்புகூரப்பட்டவர்களாயிருக்கி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ுவிசேஷத்தைக்குறித்து அவர்கள் உங்கள்நிமித்தம் பகைஞராயிருக்கிறார்கள்; தெரிந்துகொள்ளுதலைக்குறித்து அவர்கள் பிதாக்களினிமித்தம் அன்புகூரப்பட்டவர்களாயிருக்கி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ுடைய கிருபைவரங்களும், அவர்களை அழைத்த அழைப்பும் மாறாதவைகளே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தலால், நீங்கள் முற்காலத்திலே தேவனுக்குக் கீழ்ப்படியாதிருந்து, இப்பொழுது அவர்களுடைய கீழ்ப்படியாமையினாலே இரக்கம்பெற்றிருக்கிறதுபோல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ும் இப்பொழுது கீழ்ப்படியாமலிருந்தும், பின்பு உங்களுக்குக்கிடைத்த இரக்கத்தினாலே இரக்கம் பெறுவ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ும் இப்பொழுது கீழ்ப்படியாமலிருந்தும், பின்பு உங்களுக்குக்கிடைத்த இரக்கத்தினாலே இரக்கம் பெறுவ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ல்லார்மேலும் இரக்கமாயிருக்கத்தக்கதாக, தேவன் எல்லாரையும் கீழ்ப்படியாமைக்குள்ளே அடைத்துப்போட்ட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! தேவனுடைய ஐசுவரியம், ஞானம், அறிவு என்பவைகளின் ஆழம் எவ்வளவாயிருக்கிறது! அவருடைய நியாயத்தீர்ப்புகள் அளவிடப்படாதவைகள், அவருடைய வழிகள் ஆராயப்படாதவைகள்!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! தேவனுடைய ஐசுவரியம், ஞானம், அறிவு என்பவைகளின் ஆழம் எவ்வளவாயிருக்கிறது! அவருடைய நியாயத்தீர்ப்புகள் அளவிடப்படாதவைகள், அவருடைய வழிகள் ஆராயப்படாதவைகள்!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னநித்திரையின் ஆவியையும், காணாதிருக்கிற கண்களையும், கேளாதிருக்கிற காதுகளையும், தேவன் அவர்களுக்குக் கொடுத்தார் என்று எழுதியிருக்கிறபடியாயிற்ற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ுடைய சிந்தையை அறிந்தவன் யார்? அவருக்கு ஆலோசனைக்காரனாயிருந்தவன் யார்?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னக்குப் பதில் கிடைக்கும்படிக்கு முந்தி அவருக்கு ஒன்றைக் கொடுத்தவன் யார்?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கலமும் அவராலும் அவர் மூலமாயும் அவருக்காகவும் இருக்கிறது; அவருக்கே என்றென்றைக்கும் மகிமையுண்டாவதாக. ஆமெ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கலமும் அவராலும் அவர் மூலமாயும் அவருக்காகவும் இருக்கிறது; அவருக்கே என்றென்றைக்கும் மகிமையுண்டாவதாக. ஆமெ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அவர்களுடைய பந்தி அவர்களுக்குச் சுருக்கும் கண்ணியும் இடறுதற்கான கல்லும் பதிலுக்குப் பதிலளித்தலுமாகக்கடவது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அவர்களுடைய பந்தி அவர்களுக்குச் சுருக்கும் கண்ணியும் இடறுதற்கான கல்லும் பதிலுக்குப் பதிலளித்தலுமாகக்கடவது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দের চোখ রুদ্ধ হয়ে যাক্ যাতে তারা দেখতে না পায় আর তারা কষ্টের ভারে সর্বদা নু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ুক৷’গীতসংহিতা 69 :22 - 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বলি ইহুদীরা হোঁচট খেয়েছিল৷ সেই হোঁচট খেয়ে তারা কি ধ্বংস হয়ে গিয়েছিল? না৷ বরং তাদের ভু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ই অইহুদীরা পরিত্রাণ পেয়েছে৷ এটা ইহুদীদের ঈর্ষাতুর করে তোলার জন্য ঘট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ইহুদীদের সেই ভুল, জগতের জন্য মহা আশীর্বাদ নিয়ে এসেছে৷ ইহুদীরা যা হারাল তাদের সেই ক্ষ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ইহুদীদের সমৃদ্ধ করল৷ তবে একথা নিশ্চিত য়ে পর্য়াপ্ত সংখ্য়ক ইহুদীরা যদি ঈশ্বরের দিকে মন দেয় ত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গত কত না আশীর্বাদ পূর্ণ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খন আমি অইহুদীদের বলছি, আমি অইহুদীদের জন্য একজন প্রেরিত, আর আমি এই কাজ সাধ্যমত ক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ি আশা রাখি য়ে আমার স্বজাতীয় ইহুদীদের এতে অন্তর্জ্বালা হবে আর হয়তো সেইভাবে কিছু লোকক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 করতে পারব, য়েন তারা উদ্ধার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বে ব্যাপারটি দাঁড়াল এই: ইস্রায়েলীয়রা ঈশ্বরের সাক্ষাতে ধার্মিক প্রতিপন্ন হতে চাইলেও সফলকাম হ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ঈশ্বর ইহুদীদের থেকে মুখ ঘুরিয়ে নিয়ে জগতের অন্য লোকদের মিত্র করে নিলেন৷ তাই ঈশ্বর ইহুদীদের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খন গ্রহণ করবেন তার ফল কি হতে পারে? সে কি মৃতের জীবন পাওয়ার মত অবস্থা হবে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ময়দার তালের থেকে তৈরী প্রথম রুটি যদি ঈশ্বরকে নিবেদিত করা হয় তাহলে পুরো তালটাই পবিত্র; আর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ছের শিকড় পবিত্র হলে তার সব শাখাই পবিত্র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হলে আমি জিজ্ঞাসা করি, ‘ঈশ্বর কি তাঁর লোকদের দূরে সরিয়ে দিয়েছেন?’ নিশ্চয়ই না, কারণ আমি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্রাহামের বংশধর, বিন্যামীন গোষ্ঠীর একজন ইস্রায়েল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েই জলপাই গাছের কয়েকটি শাখা ভেঙ্গে গেলে সেই জায়গায় তোমার মত বুনো জলপাইয়ের এক শাখা, ঐ গ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লম করে জুড়ে দেওয়া হয়েছে৷ এখন তুমি আসল জলপাই গাছের বাকী শাখা প্রশাখার সঙ্গে শেকড়ের রস ও জীবন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 টেনে নিচ্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ূর্বেই ঈশ্বর যাদের তাঁর নিজের লোক বলে মনোনীত করেছিলেন তাদের তিনি দূরে সরিয়ে দেন নি৷ শাস্ত্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৷ কিন্তু ঈশ্বর যাদের মনোনীত করলেন, তারাই ঈশ্বরের সাক্ষাতে ধার্মিক প্রতিপন্ন হল৷ বা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লিয় সম্বন্ধে কি বলে তোমরা কি জান না? এলিয় যখন ইস্রায়েলীদের বিরুদ্ধে ঈশ্বরের কাছে প্রার্থ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ুতরাং,তুমি সেই ভাঙ্গা শাখাগুলির চেয়ে নিজেকে উন্নত ভেবে গর্ব করো না; কিন্তু যদি কর তাহলে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ো য়ে শেকড়কে তুমি ধারণ করছ না বরং শেকড়ই তোমাকে ধারণ করে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তিনি বললেন, ‘প্রভু তারা তোমার ভাববাদীদের হত্যা করেছে, তোমার সমস্ত যজ্ঞবেদী ধ্বংস করেছে৷ আমি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মাত্র ভাববাদী এখনও জীবিত আছি আর লোকরা আমার প্রাণনাশের চেষ্টা কর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হলে তুমি বলতেই পার য়ে তোমাকে কলম লাগাবার জন্যেই শাখাগুলো ভাঙা হ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ঈশ্বর তখন এলিয়কে কি উত্তর দিয়েছিলেন? ঈশ্বর বললেন, ‘এখনও আমার সাত হাজার লোককে বাঁচ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ছি, যাঁরা আমার উপাসনা করে৷ এই সাত হাজার লোক বালের সামনে জানুপাত করে ন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হ্যাঁ, ঠিক৷ ঈশ্বরে বিশ্বাস ছিল না বলেই তাদের ভাঙ্গা হয়েছিল, আর তোমার বিশ্বাস ছিল বলেই তুমি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রা তাদের অন্তঃকরণ কঠোর করে তুলল ও ঈশ্বরের কথা অমান্য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ছের অংশরূপে আছ, এর জন্য গর্ব না করে বরং ভয়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ঠিক সেই ভাবেই এখনও কিছু লোক আছে, ঈশ্বর যাদেরকে নিজ অনুগ্রহে মনোনীত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ঈশ্বর যখন সেই প্রকৃত শাখাগুলিই কেটে ফেলেছিলেন তখন বিশ্বাস না থাকলে তিনি তোমাকেও রেহাই দেব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ঈশ্বর যদি তাঁর লোকদের অনুগ্রহে মনোনীত করেছেন, তবে তাদের কৃতকর্মের ফলে তারা ঈশ্বরের লোক বলে গ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 নি, কারণ তাই যদি হত তবে ঈশ্বরের অনুগ্রহ আর অনুগ্রহ হত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হলে ঈশ্বরের দয়ার ভাব ও কঠোরভাব দেখ৷ যাঁরা আর ঈশ্বরের অনুগামী হয় না তাদের তিনি দণ্ড দ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ঈশ্বর তোমার প্রতি দয়াবান হন যদি তুমি তাঁর দয়ায় অবস্থান করতে থাক৷ যদি না থাক তাহলে তো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প্রকৃত গাছ থেকে কেটে ফেলা হব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আর ইহুদীরা যদি ঈশ্বরের কাছে ফিরে আসে, তাঁকে বিশ্বাস করে তবে ঈশ্বর ইহুদীদের আবার গ্রহণ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য়েখানে ছিল ঈশ্বর তাদের সেখানে আবার জুড়ে 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শাস্ত্রে তাই লেখা আছে: ‘ঈশ্বর তাদের এক জড়তার আত্মা দিয়েছেন৷’যিশাইয় 29:10 ‘ঈশ্বর তাদের চক্ষ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বুনো জলপাই গাছের শাখা স্বাভাবিকভাবে উত্তম জলপাই গাছে লাগানো হয় না; কিন্তু তোমরা অইহুদীরা বু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লপাই গাছের শাখার মত হলেও তোমাদের সকলকে উত্তম জলপাই গাছের সঙ্গে যুক্ত করা হল৷ সুতরাং ইহুদীরা উত্ত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লপাই গাছের শাখা-প্রশাখা বলে তাদের ভেঙ্গে ফেলা হলেও তাদের নিজস্ব উত্তম গাছের সঙ্গে আবার কত সহজে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ক্ত করা য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ভাই ও বোনেরা, আমি চাই য়ে তোমরা নিগূঢ় সত্য বোঝ যাতে নিজের চোখে নিজেকে জ্ঞানী না মনে কর৷ এই হ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ত্য য়ে ইস্রায়েলীয়দের কিছু অংশ শক্তগ্রীব হয়েছে৷ অইহুদীদের সংখ্যা পূর্ণ না হওয়া পর্যন্ত ইহুদ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মনোভাব বদলা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ইভাবে সমগ্র ইস্রায়েলের উদ্ধার হবে৷ শাস্ত্রে লেখা আছে:‘সিযোন থেকে ত্রাণকর্তা আসবেন৷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কোবের বংশ থেকে সব অধর্ম দূর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আর তখন এই লোকদের সব পাপ হরণ করে আমি তাদের সঙ্গে আমার চুক্তি স্থাপন করব৷’যিশাইয় 59 : 20 -27:9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ুদ্ধ করেছেন, তাই তারা চোখে সত্য দেখতে পায় না৷ ঈশ্বর তাদের কান বন্ধ করে দিয়েছেন, তাই তারা ক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সুসমাচার গ্রহণ করতে অস্বীকার করে ইহুদীরা ঈশ্বরের শত্রু হয়েছে৷ তোমরা যাঁরা অইহুদী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 করতেই এমন হয়েছে; কিন্তু বেছে নেবার দিক থেকে ইহুদীরা এখনও ঈশ্বরের মনোনীত লোক৷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ৃপুরুষদের কাছে ঈশ্বর য়ে প্রতিশ্রুতি দিয়েছিলেন সেই সুবাদে তিনি তাদের ভালবাস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ঈশ্বর কাউকে আহ্বান জানিয়ে ও দান করে অনুশোচনা কর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কসময় তোমরা ঈশ্বরের অবাধ্য ছিলে, কিন্তু এখন ইহুদীদের অবাধ্যতার জন্য তোমরা তাঁর করুণা পে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ঠিক তেমনই তোমরা করুণা পেয়েছ বলে ইহুদীরা ঈশ্বরের অবাধ্য হয়েছে য়েন ইহুদীরা ঈশ্বরের করুণা প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ঈশ্বর তাদের সকলকেই অবাধ্যতায় বন্দী করে রেখেছেন যাতে তিনি সকলের প্রতি দয়া করতে 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হ্যাঁ, ঈশ্বর তাঁর করুণায় কতো ধনবান, তাঁর জ্ঞান ও প্রজ্ঞা কতো গভীর৷ তার বিচারের ব্যাখ্যা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পারে না৷ তাঁর পথ কেউ বুঝ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ত্য শুনতে পায় না, এ কথা আজও সত্যি৷’দ্বিতীয় বিবরণ 29 :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শাস্ত্রে য়েমন বলে,‘প্রভুর মন কে জেনেছে? কেই বা তাঁর মন্ত্রণাদাতা হয়েছে?’যিশাইয় 40 :1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‘আর কে-ই বা প্রথমে ঈশ্বরকে কিছু দান করেছে? এমন কে আছে যার কাছে ঈশ্বর ঋণী?’ইযোব 41 :1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কারণ ঈশ্বরই সবকিছু নির্মাণ করেছেন; সবকিছু তাঁর মধ্য দিয়েই অস্তিত্বে আছে এবং তাঁর জন্যেই র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রকাল ঈশ্বরের মহিমা অটুট থাকুক! আম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দাযূদ এ সম্বন্ধে বলেছেন:‘তাদের ভোজ হোক ফাঁদের মতো, জালের মতো যা তাদের ধরে৷ তাদের পতন হোক্ ও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ণ্ড ভোগ করু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2026-07-30T22:32:16Z</dcterms:created>
  <dcterms:modified xsi:type="dcterms:W3CDTF">2026-07-30T22:32:16Z</dcterms:modified>
  <dc:title>ரோமர்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