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் கர்த்த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ன்ப வார்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ங்க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ேவை ஆ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ர்வதியும் மீட்ப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வேன் உம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ும் கி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றுப்போம் சோ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சே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ேவை ஆ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ர்வதியும் மீட்ப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வேன் உம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ல் தாழ்வில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வீணாம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 விடி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ேவை ஆ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ர்வதியும் மீட்ப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வேன் உம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கொள்ள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ேவா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ேவை ஆ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நீர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ர்வதியும் மீட்ப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வேன் உம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2026-10-31T01:57:23Z</dcterms:created>
  <dcterms:modified xsi:type="dcterms:W3CDTF">2026-10-31T01:57:23Z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