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 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 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 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 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 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 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ெட்ட சிந்தையுள்ளவர்களும் சத்தியமில்லாதவர்களும் தேவபக்தியை ஆதாயத்தொழிலென்று எண்ணுகிறவர்களுமாயிருக்கிற மனுஷர்களால் உண்டாகும் மாறுபாடான தர்க்கங்களும் பிறக்கும்; இப்படிப்பட்டவர்களை விட்டு விலக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துமென்கிற மனதுடனே கூடிய தேவபக்தியே மிகுந்த ஆதாய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ிலே நாம் ஒன்றும் கொண்டுவந்ததுமில்லை, இதிலிருந்து நாம் ஒன்றும் கொண்டுபோவதுமில்லை என்பது நிச்சய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ண்ணவும் உடுக்கவும் நமக்கு உண்டாயிருந்தால் அது போதுமென்றிருக்கக்கடவ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 உருவக் குத்திக்கொண்ட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 உருவக் குத்திக்கொண்ட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 பொறுமையையும் சாந்தகுணத்தையும் அடையும்படி நா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 பொறுமையையும் சாந்தகுணத்தையும் அடையும்படி நா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 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 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 குற்றமில்லாமலும் கைக்கொள்ளும்படிக்க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 குற்றமில்லாமலும் கைக்கொள்ளும்படிக்க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 முன்னின்று நல்ல அறிக்கையைச் சாட்சியாக விளங்கப்பண்ணின கிறிஸ்து இயேசுவினுடைய சந்நிதானத்திலேயும் உனக்குக் கட்டளையிட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 முன்னின்று நல்ல அறிக்கையைச் சாட்சியாக விளங்கப்பண்ணின கிறிஸ்து இயேசுவினுடைய சந்நிதானத்திலேயும் உனக்குக் கட்டளையிட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 சக்கராதிபதியும், ராஜாதி ராஜாவும், கர்த்தாதி கர்த்தா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 சக்கராதிபதியும், ராஜாதி ராஜாவும், கர்த்தாதி கர்த்தா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 கண்டிராதவரும், காணக்கூடாதவருமாயிருக்கிறவர்; அவருக்கே கனமும் நித்திய வல்லமையும் உண்டாயிருப்பதாக. ஆமெ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 கண்டிராதவரும், காணக்கூடாதவருமாயிருக்கிறவர்; அவருக்கே கனமும் நித்திய வல்லமையும் உண்டாயிருப்பதாக. ஆமெ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ன்மை செய்யவும், நற்கிரியைகளில் ஐசுவரியவான்களாகவும், தாராளமாய்க் கொடுக்கிறவர்களும், உதாரகுணமுள்ளவர்களுமாயிருக்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ன்மை செய்யவும், நற்கிரியைகளில் ஐசுவரியவான்களாகவும், தாராளமாய்க் கொடுக்கிறவர்களும், உதாரகுணமுள்ளவர்களுமாயிருக்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 வைக்கவும் அவர்களுக்குக் கட்டளையி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 வைக்கவும் அவர்களுக்குக் கட்டளையி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 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 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லர் அதைப் பாராட்டி, விசுவாசத்தைவிட்டு வழுவிப்போனார்கள். கிருபையானது உன்னோட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ని నామమును ఆయన బోధయు దూషింపబడ కుండునట్లు దాసత్వమను కాడిక్రింద ఉన్నవారందరును, తమ యజమా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ణమైన ఘనతకు పాత్రులని యెంచ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ిశ్వాసులైన యజమానులుగల దాసులు తమ యజమానులు సహోదరులని వారిని తృణీకరింపక, తమ సేవాఫలము పొంద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ులును ప్రియులునై యున్నారని మరి యెక్కువగా వారికి సేవచేయవలెను; ఈ సంగతులు బోధించుచ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ఎవడైనను మన ప్రభువైన యేసుక్రీస్తుయొక్క హిత వాక్యములను దైవభక్తికి అనుగుణ్యమైన బోధను అంగీక రింప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ిన్నమైనబోధనుపదేశించ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డేమియు ఎరుగక తర్కములనుగూర్చియు వాగ్వాదములను గూర్చియు వ్యర్థముగా ప్రయాసపడుచు గర్వాంధ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టిమూలముగా అసూయ కలహము దూషణలు దురను మానము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చెడిపోయిన మనస్సుకలిగి సత్యహీనులై దైవభక్తి లాభసాధనమనుకొను మనుష్యుల వ్యర్థవివాదములును కల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ంతుష్టి సహితమైన దైవభక్తి గొప్పలాభసాధనమై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నమీలోకములోనికి ఏమియు తేలేదు, దీనిలోనుండి ఏమియు తీసికొని పోలే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గా అన్నవస్త్రములు గలవారమై యుండి వాటితో తృప్తిపొందియు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ధనవంతులగుటకు అపేక్షించు వారు శోధనలోను, ఉరిలోను, అవివేక యుక్తములును హానికరములునైన అనేక దురాశ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ుదురు. అట్టివి మనుష్యులను నష్టములోను నాశనములోను ముం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ందుకనగా ధనాపేక్షసమస్తమైన కీడులకు మూలము; కొందరు దానిని ఆశించి విశ్వాసమునుండి తొలగ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నాబాధలతో తమ్మును తామే పొడు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ైవజనుడా, నీవైతే వీటివి విసర్జించి, నీతిని భక్తిని విశ్వాసమును ప్రేమను ఓర్పును సాత్వికమును సంప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ంచుకొనుటకు ప్రయాసప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ిశ్వాససంబంధమైన మంచి పోరాటము పోరాడుము, నిత్యజీవమును చేపట్టుము. దాని పొందుటకు నీవు పిలువబడి అన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యెదుట మంచి ఒప్పుకోలు ఒప్పుకొ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మస్తమునకు జీవా ధారకుడైన దేవుని యెదుటను, పొంతిపిలాతునొద్ద ధైర్య ముగా ఒప్పుకొని సాక్ష్యమ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యేసు ఎదుట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 ప్రభువైన యేసుక్రీస్తు ప్రత్యక్షమగు వరకు నీవు నిష్కళంకముగాను అనింద్యముగాను ఈ ఆజ్ఞను గై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ెనని నీకు ఆజ్ఞా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శ్రీమంతుడును అద్వితీయుడునగు సర్వాధిపతి యుక్తకాలములయందు ఆ ప్రత్యక్షతను కనుపరచును. ఆ సర్వాధిప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లకు రాజును ప్రభువులకు ప్రభువున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మీపింపరాని తేజస్సులో ఆయన మాత్రమే వసించుచు అమరత్వ ముగలవాడైయున్నాడు. మనుష్యులలో ఎవడును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లేదు, ఎవడును చూడనేరడు; ఆయనకు ఘనతయు శాశ్వతమైన ప్రభావమును కలిగియుండును గాక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హమందు ధనవంతులైనవారు గర్విష్టులు కాక, అస్థిరమైన ధనమునందు నమి్మకయుంచక,సుఖముగా అనుభ వ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మనకు ధారాళముగ దయ చేయు దేవునియందే నమి్మకయుంచుడని ఆజ్ఞా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వాస్తవమైన జీవమును సంపాదించుకొను నిమిత్తము, రాబోవు కాలమునకు మంచి పునాది తమకొరకు వేసి కొన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చేయువార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త్‌క్రియలు అను ధనము గలవారును, ఔదార్యముగలవారును, తమ ధనములో ఇతరులకు పాలిచ్చువారునై యుండ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ఆజ్ఞా 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ఓ తిమోతి, నీకు అప్పగింపబడినదానిని కాపాడి, అప విత్రమైన వట్టి మాటలకును, జ్ఞానమని అబద్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బడిన విపరీతవాదములకును దూరముగా ఉ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విషయములో ప్రవీణులమని కొందరనుకొని విశ్వాస విష యము తప్పిపోయిరి. కృప మీకు తోడైయుండ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తిమోతికి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2026-10-21T09:34:43Z</dcterms:created>
  <dcterms:modified xsi:type="dcterms:W3CDTF">2026-10-21T09:34:43Z</dcterms:modified>
  <dc:title>1 తిమోతికి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