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refore you are inexcusable, O man, whosoever you are that judge: for wherein you judge another, you condemn yourself; for you that judge do the same thing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refore you are inexcusable, O man, whosoever you are that judge: for wherein you judge another, you condemn yourself; for you that judge do the same thing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refore you are inexcusable, O man, whosoever you are that judge: for wherein you judge another, you condemn yourself; for you that judge do the same thing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we are sure that the judgment of God is according to truth against them which commit such thing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we are sure that the judgment of God is according to truth against them which commit such thing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ink you this, O man, that judge them which do such things, and do the same, that you shall escape the judgment of God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ink you this, O man, that judge them which do such things, and do the same, that you shall escape the judgment of God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r despise you the riches of his goodness and forbearance and longsuffering; not knowing that the goodness of God leads you to repentance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r despise you the riches of his goodness and forbearance and longsuffering; not knowing that the goodness of God leads you to repentance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after your hardness and refusing to repent heart treasure up unto yourself wrath against the day of wrath and revelation of the righteous judgment of God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after your hardness and refusing to repent heart treasure up unto yourself wrath against the day of wrath and revelation of the righteous judgment of God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 will render to every man according to his deeds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them who by patient continuance in well doing seek for glory and honour and immortality, eternal life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them who by patient continuance in well doing seek for glory and honour and immortality, eternal life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unto them that are contentious, and do not obey the truth, but obey unrighteousness, indignation and wrath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unto them that are contentious, and do not obey the truth, but obey unrighteousness, indignation and wrath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ribulation and anguish, upon every soul of man that does evil, of the Jew first, and also of the Gentile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ribulation and anguish, upon every soul of man that does evil, of the Jew first, and also of the Gentile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glory, honour, and peace, to every man that works good, to the Jew first, and also to the Gentile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glory, honour, and peace, to every man that works good, to the Jew first, and also to the Gentile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re is no respect of persons with Go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as many as have sinned without law shall also perish without law: and as many as have sinned in the law shall be judged by the law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as many as have sinned without law shall also perish without law: and as many as have sinned in the law shall be judged by the law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as many as have sinned without law shall also perish without law: and as many as have sinned in the law shall be judged by the law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(For not the hearers of the law are just before God, but the doers of the law shall be justifi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(For not the hearers of the law are just before God, but the doers of the law shall be justifi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hen the Gentiles, which have not the law, do by nature the things contained in the law, these, having not the law, are a law unto themselves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hen the Gentiles, which have not the law, do by nature the things contained in the law, these, having not the law, are a law unto themselves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ch show the work of the law written in their hearts, their conscience also bearing witness, and their thoughts the mean while accusing or else excusing one another;)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ch show the work of the law written in their hearts, their conscience also bearing witness, and their thoughts the mean while accusing or else excusing one another;)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ch show the work of the law written in their hearts, their conscience also bearing witness, and their thoughts the mean while accusing or else excusing one another;)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 the day when God shall judge the secrets of men by Jesus Christ according to my gospel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 the day when God shall judge the secrets of men by Jesus Christ according to my gospel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ehold, you are called a Jew, and rest in the law, and make your boast of God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ehold, you are called a Jew, and rest in the law, and make your boast of God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know his will, and approve the things that are more excellent, being instructed out of the law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know his will, and approve the things that are more excellent, being instructed out of the law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are confident that you yourself are a guide of the blind, a light of them which are in darkness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 instructor of the foolish, a teacher of babes, which have the form of knowledge and of the truth in the law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 instructor of the foolish, a teacher of babes, which have the form of knowledge and of the truth in the law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ou therefore which teach another, teach you not yourself? you that preach a man should not steal, do you steal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ou therefore which teach another, teach you not yourself? you that preach a man should not steal, do you steal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You that says a man should not commit adultery, do you commit adultery? you that abhor idols, do you commit sacrilege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You that says a man should not commit adultery, do you commit adultery? you that abhor idols, do you commit sacrilege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You that make your boast of the law, through breaking the law dishonour you God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You that make your boast of the law, through breaking the law dishonour you God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the name of God is blasphemed among the Gentiles through you, as it is writte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circumcision verily profits, if you keep the law: but if you be a breaker of the law, your circumcision is made uncircumcisio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circumcision verily profits, if you keep the law: but if you be a breaker of the law, your circumcision is made uncircumcision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refore if the uncircumcision keep the righteousness of the law, shall not his uncircumcision be counted for circumcision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refore if the uncircumcision keep the righteousness of the law, shall not his uncircumcision be counted for circumcision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shall not uncircumcision which is by nature, if it fulfill the law, judge you, who by the letter and circumcision do transgress the law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shall not uncircumcision which is by nature, if it fulfill the law, judge you, who by the letter and circumcision do transgress the law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shall not uncircumcision which is by nature, if it fulfill the law, judge you, who by the letter and circumcision do transgress the law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he is not a Jew, which is one outwardly; neither is that circumcision, which is outward in the flesh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he is not a Jew, which is one outwardly; neither is that circumcision, which is outward in the flesh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he is a Jew, which is one inwardly; and circumcision is that of the heart, in the spirit, and not in the letter; whose praise is not of men, but of God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he is a Jew, which is one inwardly; and circumcision is that of the heart, in the spirit, and not in the letter; whose praise is not of men, but of God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he is a Jew, which is one inwardly; and circumcision is that of the heart, in the spirit, and not in the letter; whose praise is not of men, but of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0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மில்லை; நீ குற்றமாகத் தீர்க்கிறவைகள் எவைகளோ, அவைகளை நீயே செய்கிறபடியால், நீ மற்றவர்களைக்குறித்த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 தீர்ப்பினாலே உன்னைத்தானே குற்றவாளியாகத் தீர்க்கிற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வைகளைச் செய்கிறவர்களுக்குத் தேவனுடைய நியாயத்தீர்ப்பு சத்தியத்தின்படியே இருக்கிறத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வைகளைச் செய்கிறவர்களைக் குற்றவாளிகளென்று தீர்த்தும், அவைகளையே செய்கிறவனே, நீ தே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த்தீர்ப்புக்குத் தப்பிக்கொள்ளலாமென்று நினைக்கிறாய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து தேவதயவு நீ குணப்படும்படி உன்னை ஏவுகிறதென்று அறியாமல், அவருடைய தயவு பொறுமை நீடியசா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ைகளின் ஐசுவரியத்தை அசட்டைபண்ணுகிறா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மனக்கடினத்திற்கும் குணப்படாத இருதயத்திற்கும் ஏற்றபடி, தேவனுடைய நீதியுள்ள தீர்ப்பு வெளி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பாக்கினைநாளிலே உனக்காகக் கோபாக்கினையைக் குவித்துக்கொள்ளுகிறா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அவனவனுடைய கிரியைகளுக்குத்தக்கதாய் அவனவனுக்குப் பலனள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ோர்ந்துபோகாமல் நற்கிரியைகளைச் செய்து, மகிமையையும் கனத்தையும் அழியாமையையும் தேடுகிற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த்தியஜீவனை அள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ண்டைக்காரராயிருந்து, சத்தியத்திற்குக் கீழ்ப்படியாமல், அநியாயத்திற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ிந்திருக்கிறவர்களுக்கோ உக்கிரகோபாக்கினை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பு யூதரிலும் பின்பு கிரேக்கரிலும் பொல்லாங்குசெய்கிற எந்த மனுஷ ஆத்துமாவுக்கும் உபத்திரவ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யாகுலமும் 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பு யூதரிலும் பின்பு கிரேக்கரிலும் எவன் நன்மைசெய்கிறானோ அவனுக்கு மகிமையும் கனமும் சமாதா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ிடத்தில் பட்சபாத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ர்கள் நியாயப்பிரமாணமில்லாமல் பாவஞ்செய்கிறார்களோ, அவர்கள் நியாயப்பிரமாணமி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ட்டுப்போவார்கள்; எவர்கள் நியாயப்பிரமாணத்துக்குட்பட்டவர்களாய்ப் பாவஞ்செய்கிறார்களோ,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த்தினாலே ஆக்கினைத்தீர்ப்படை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த்தைக் கேட்கிறவர்கள் தேவனுக்கு முன்பாக நீதிமான்களல்ல, நியாயப்பிரமாணத்தின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வர்களே நீதிமான்களாக்க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ன்றியும் நியாயப்பிரமாணமில்லாத புறஜாதிகள் சுபாவமாய் நியாயப்பிரமாணத்தின்படி செய்கிற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மில்லாத அவர்கள் தங்களுக்குத் தாங்களே நியாயப்பிரமாணம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ந்தனைகள் ஒன்றையொன்று தீர்க்கிறதினாலும், நியாயப்பிரமாணத்திற்க்கேற்ற கிரியை தங்கள் இருதய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ியிருக்கிறதென்று காண்ப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சுவிசேஷத்தின்படியே, தேவன் இயேசுகிறிஸ்துவைக்கொண்டு மனுஷருடைய அந்தரங்கங்கள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த்தீர்ப்புக்கொடுக்கும் நாளிலே இது விள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யூதனென்று பெயர்பெற்று, நியாயப்பிரமாணத்தின்மேல் பற்றுதலாயிருந்து, தேவன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ன்மைபாராட்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த்தினால் உபதேசிக்கப்பட்டவனாய், அவருடைய சித்தத்தை அறிந்து, நன்மை தீமை இன்னத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கையறுக்கிறா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னைக் குருடருக்கு வழிகாட்டியாகவும், அந்தகாரத்திலுள்ளவர்களுக்கு வெளிச்சம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ைகளுக்குப் போதகனாகவும், குழந்தைகளுக்கு உபாத்தியாயனாகவும், நியாயப்பிரமாணத்தின் அறிவ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ியத்தையும் காட்டிய சட்டமுடையவனாகவும் எண்ணுகிறா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மற்றவனுக்குப் போதிக்கிற நீ உனக்குத்தானே போதியாமலிருக்கலாமா? களவுசெய்யக்கூடாத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சங்கிக்கிற நீ களவுசெய்ய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பசாரம் செய்யக்கூடாதென்று சொல்லுகிற நீ விபசாரம் செய்யலாமா? விக்கிரகங்களை அருவருக்கிற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வில்களைக் கொள்ளையிட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ியாயப்பிரமாணத்தைக் குறித்து மேன்மைபாராட்டுகிற நீ நியாயப்பிரமாணத்தை மீறிநடந்து, தேவ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வீனம்பண்ண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ழுதியிருக்கிறபடி, தேவனுடைய நாமம் புறஜாதிகளுக்குள்ளே உங்கள் மூலமாய்த் தூஷிக்கப்படு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நியாயப்பிரமாணத்தைக் கைக்கொண்டு நடந்தால் விருத்தசேதனம் பிரயோஜனமுள்ளதுதான்;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த்தை மீறி நடந்தால் உன் விருத்தசேதனம் விருத்தசேதனமில்லாமையாயிற்ற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 விருத்தசேதனமில்லாதவன் நியாயப்பிரமாணத்துக்கேற்ற நீதிகளைக் கைக்கொண்டால், அ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த்தசேதனமில்லாமை விருத்தசேதனம் என்றெண்ணப்படும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பாவத்தின்படி விருத்தசேதனமில்லாதவனாயிருந்தும் நியாயப்பிரமாணத்தை நிறைவேற்றுகிறவனாயிருந்த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வேத எழுத்தும் விருத்தசேதனமும் உள்ளவனாயிருந்தும், நியாயப்பிரமாணத்தை மீறுகிற உ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ப்படுத்துவான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புறம்பாக யூதனானவன் யூதனல்ல, புறம்பாக மாம்சத்தில் செய்யப்படும் விருத்தசேத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த்தசேதனம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த்தசேதனமே விருத்தசேதனம்; இப்படிப்பட்டவனுக்குரிய புகழ்ச்சி மனுஷராலே அல்ல, தேவ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2026-09-16T23:52:40Z</dcterms:created>
  <dcterms:modified xsi:type="dcterms:W3CDTF">2026-09-16T23:52:40Z</dcterms:modified>
  <dc:title>ரோமர்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