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 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 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, தேவன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, தேவன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ல்லாரும் வழிவிலகி, ஏகமாய்க் கெட்டுப்போனார்கள்; நன்மை செய்கிறவனில்லை, ஒருவனாகில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ுக்கு அறிவு இல்லையா? அப்பத்தைப் பட்சிக்கிறதுபோல் என் ஜனத்தைப் பட்சிக்கிறார்களே; அவர்கள் தேவனைத் தொழுதுகொள்ளுகிற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 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 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 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 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ಿಲ್ಲವೆಂದು ಮೂರ್ಖನು ತನ್ನ ಹೃದಯದಲ್ಲಿ ಅಂದುಕೊಂಡಿದ್ದಾನೆ. ಅವರು ಕೆಟ್ಟುಹೋಗಿ ಅಸಹ್ಯವಾದ ಅಪರಾಧ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ಾರೆ; ಒಳ್ಳೇದನ್ನು ಮಾಡುವವನು ಯಾವ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ನ್ನು ಹುಡುಕುವ ಬುದ್ಧಿವಂತನು ಇದ್ದಾನೋ ಎಂದು ನೋಡುವದಕ್ಕೆ ದೇವರು ಆಕಾ ಶದಿಂದ ಮನುಷ್ಯರೆಲ್ಲರನ್ನು ದೃಷ್ಟ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ಲ್ಲರು ಹಿಂದಿರುಗಿದ್ದಾರೆ; ಒಟ್ಟಾಗಿ ಹೊಲೆಯಾಗಿ ದ್ದಾರೆ. ಒಳ್ಳೇದನ್ನು ಮಾಡುವವನು ಇಲ್ಲ, ಒಬ್ಬನಾ ದ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ರೊಟ್ಟಿತಿನ್ನುವ ಪ್ರಕಾರ ನನ್ನ ಜನರನ್ನು ತಿಂದು ದೇವರನ್ನು ಸ್ಮರಿಸದೆ ಅಪರಾಧಮಾಡುವವರು ಅರಿ ಯ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ಭಯವಿಲ್ಲದಿರುವಲ್ಲಿ ಅವರು ಭಯ ಭ್ರಾಂತರಾದರು; ನಿನಗೆ ವಿರೋಧವಾಗಿ ದಂಡು ಇಳಿ ಸುವವನ ಎಲುಬುಗಳನ್ನು ದೇವರು ಚದ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ಿ ದ್ದಾನೆ. ನೀನು ಅವರನ್ನು ನಾಚಿಕೆಪಡಿಸಿದ್ದೀ; ದೇವರು ಅವರನ್ನು ತಿರಸ್ಕರ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ಚೀಯೋನಿನಿಂದ ಇಸ್ರಾಯೇಲಿನ ರಕ್ಷಣೆಯು ಬಂದರೆ ಎಷ್ಟೋ ಒಳ್ಳೇದು. ದೇವರು ತನ್ನ ಜನರನ್ನು ಸೆರೆಯಿಂದ ತಿರುಗಿ ಬರಮಾಡ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ೋಬನು ಉಲ್ಲಾಸಿಸುವನು, ಇಸ್ರಾಯೇಲನು ಸಂತೋಷಿ 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2026-10-20T08:38:32Z</dcterms:created>
  <dcterms:modified xsi:type="dcterms:W3CDTF">2026-10-20T08:38:32Z</dcterms:modified>
  <dc:title>ಕೀರ್ತನೆಗಳು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