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presProps" Target="presProps.xml"/>
  <Relationship Id="rId123" Type="http://schemas.openxmlformats.org/officeDocument/2006/relationships/viewProps" Target="viewProps.xml"/>
  <Relationship Id="rId1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ழிந்துபோகிற போஜனத்திற்காக அல்ல, நித்தியஜீவன்வரைக்கும் நிலைநிற்கிற போஜனத்திற்காகவே கிரியை நடப்பியுங்கள்; அதை மனுஷகுமாரன் உங்களுக்குக் கொடுப்பார்; அவரைப் பிதாவாகிய தேவன் முத்திரித்திருக்கிறார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ரை நோக்கி தேவனுக்கேற்ற கிரியைகளை நடப்பிக்கும்படி நாங்கள் என்ன செய்யவேண்டு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அவர் அனுப்பினவரை நீங்கள் விசுவாசிப்பதே தேவனுக்கேற்ற கிரியையாயிருக்கிறத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ர்கள்: அப்படியானால் உம்மை விசுவாசிக்கும்படிக்கு நாங்கள் காணத்தக்கதாக நீர் என்ன அடையாளத்தைக் காண்பிக்கிறீர்? என்னத்தை நடப்பிக்கிறீ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த்திலிருந்து அவர்களுக்கு அப்பத்தைப் புசிக்கக்கொடுத்தார் என்று எழுதியிருக்கிறபடி, நம்முடைய பிதாக்கள் வனாந்தரத்தில் மன்னாவைப் புசித்தார்களே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வானத்திலிருந்து வந்த அப்பத்தை மோசே உங்களுக்குக் கொடுக்கவில்லை; என் பிதாவோ வானத்திலிருந்து வந்த மெய்யான அப்பத்தை உங்களுக்குக் கொடுக்கிறார் என்று, மெய்யாகவே மெய்யாகவே உங்களுக்குச் சொல்லுகிறேன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லிருந்திறங்கி, உலகத்துக்கு ஜீவனைக் கொடுக்கிற அப்பமே தேவன் அருளிய அப்ப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க்கடல் என்னப்பட்ட கலிலேயாக் கடலின் அக்கரைக்குப் போ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அவர்கள் அவரை நோக்கி: ஆண்டவரே, இந்த அப்பத்தை எப்பொழுதும் எங்களுக்குத் தரவேண்ட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வியாதிக்காரரிடத்தில் செய்த அற்புதங்களைத் திரளான ஜனங்கள் கண்டபடியால் அவருக்குப் பின்செ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அவர்களை நோக்கி: ஜீவ அப்பம் நானே, என்னிடத்தில் வருகிறவன் ஒருக்காலும் பசியடையான், என்னிடத்தில் விசுவாசமாயிருக்கிறவன் ஒருக்காலும் தாகமடைய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மலையின்மேல் ஏறி, அங்கே தம்முடைய சீஷருடனேகூட உட்கார்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க் கண்டிருந்தும் விசுவாசியாமலிருக்கிறீர்கள் என்று உங்களுக்குச் சொன்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ருடைய பண்டிகையாகிய பஸ்கா சமீப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தாவானவர் எனக்குக் கொடுக்கிற யாவும் என்னிடத்தில் வரும், என்னிடத்தில் வருகிறவனை நான் புறம்பே தள்ள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தம்முடைய கண்களை ஏறெடுத்து, திரளான ஜனங்கள் தம்மிடத்தில் வருகிறதைக் கண்டு, பிலிப்புவை நோக்கி: இவர்கள் சாப்பிடத்தக்கதாக அப்பங்களை எங்கே கொள்ளலாம் என்று கே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செய்யப்போகிறதை அறிந்திருந்தும், அவனைச் சோதிக்கும்படி இப்படிக் கே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த்தத்தின்படியல்ல, என்னை அனுப்பினவருடைய சித்தத்தின்படி செய்யவே நான் வானத்திலிருந்திறங்கிவ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த்தத்தின்படியல்ல, என்னை அனுப்பினவருடைய சித்தத்தின்படி செய்யவே நான் வானத்திலிருந்திறங்கி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ிப்பு அவருக்குப் பிரதியுத்தரமாக, இவர்களில் ஒவ்வொருவன் கொஞ்சங்கொஞ்சம் எடுத்துக்கொண்டாலும், இருநூறு பணத்து அப்பங்களும் இவர்களுக்குப் போதாத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னக்குத் தந்தவைகளில் ஒன்றையும் நான் இழந்துபோகாமல், கடைசிநாளில் அவைகளை எழுப்புவதே என்னை அனுப்பின பிதாவின் சித்தம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ுடைய சீஷரிலொருவனும், சீமோன் பேதுருவின் சகோதரனுமாகிய அந்திரேயா அவரை நோக்க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ுமாரனைக் கண்டு, அவரிடத்தில் விசுவாசமாயிருக்கிறவன் எவனோ அவன், நித்தியஜீவனை அடைவதும், நான் அவனைக் கடைசிநாளில் எழுப்புவதும், என்னை அனுப்பினவருடைய சித்தமாயிருக்கிற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ங்கே ஒரு பையன் இருக்கிறான், அவன் கையில் ஐந்து வாற்கோதுமை அப்பங்களும் இரண்டு மீன்களும் உண்டு, ஆனாலும் அவைகள் இத்தனை ஜனங்களுக்கு எம்மாத்திர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: ஜனங்களை உட்காரவையுங்கள் என்றார். அந்த இடம் மிகுந்த புல்லுள்ளதாயிருந்தது. பந்தியிருந்த புருஷர்கள் ஏறக்குறைய ஐயாயிரம் பேர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வானத்திலிருந்து வந்த அப்பம் என்று அவர் சொன்னதினிமித்தம் யூதர்கள் அவரைக்குறித்து முறுமுறுத்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வானத்திலிருந்து வந்த அப்பம் என்று அவர் சொன்னதினிமித்தம் யூதர்கள் அவரைக்குறித்து முறுமுறுத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ந்த அப்பங்களை எடுத்து, ஸ்தோத்திரம்பண்ணி, சீஷர்களிடத்தில் கொடுத்தார்; சீஷர்கள் பந்தியிருந்தவர்களுக்குக் கொடுத்தார்கள்; அப்படியே மீன்களையும் அவர் எடுத்து அவர்களுக்கு வேண்டிய மட்டும் 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ன் யோசேப்பின் குமாரனாகிய இயேசு அல்லவா, இவனுடைய தகப்பனையும் தாயையும் அறிந்திருக்கிறோமே; அப்படியிருக்க, நான் வானத்திலிருந்திறங்கி வந்தேன் என்று இவன் எப்படிச் சொல்லுகிறான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ிருப்திடைந்தபின்பு, அவர் தம்முடைய சீஷர்களை நோக்கி: ஒன்றும் சேதமாய்ப் போகாதபடிக்கு மீதியான துணிக்கைகளைச் சேர்த்துவையுங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யே அவர்கள் சேர்த்து, வாற்கோதுமை அப்பங்கள் ஐந்தில் அவர்கள் சாப்பிட்டு மீதியான துணிக்கைகளினாலே பன்னிரண்டு கூடைகளை நிரப்ப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ர்களுக்குப் பிரதியுத்தரமாக: உங்களுக்குள்ளே முறுமுறுக்கவேண்ட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ெய்த அற்புதத்தை அந்த மனுஷர் கண்டு: மெய்யாகவே இவர் உலகத்தில் வருகிறவரான தீர்க்கதரிசி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ன்னை அனுப்பின பிதா ஒருவனை இழுத்துக்கொள்ளாவிட்டால் அவன் என்னிடத்தில் வரமாட்டான்; கடைசிநாளில் நான் அவனை எழுப்ப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அவர்கள் வந்து, தம்மை ராஜாவாக்கும்படிப் பிடித்துக்கொண்டுபோக மனதாயிருக்கிறார்களென்று இயேசு அறிந்து, மறுபடியும் விலகி, தனியே மலையின்மேல் ஏற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ல்லாரும் தேவனாலே போதிக்கப்பட்டிருப்பார்கள் என்று தீர்க்கதரிசிகளின் ஆகமத்தில் எழுதியிருக்கிறதே; ஆகையால் பிதாவினிடத்தில் கேட்டுக் கற்றுக்கொள்ளுகிறவன் எவனும் என்னிடத்தில் வருகி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யங்காலமானபோது அவருடைய சீஷர்கள் கடற்கரைக்குப் போ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டவில் ஏறி, கடலின் அக்கரையிலுள்ள கப்பர்நகூமுக்கு நேராய்ப்போனார்கள்; அப்பொழுது இருட்டாயிருந்தது, இயேசுவும் அவர்களிடத்தில் வராதிருந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ேவனிடத்தினின்று வந்தவரே தவிர வேறொருவரும் பிதாவைக் கண்டதில்லை, இவரே பிதாவைக் கண்டவ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ருங்காற்று அடித்தபடியினாலே கடல் கொந்தளி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னிடத்தில் விசுவாசமாயிருக்கிறவனுக்கு நித்தியஜீவன் உண்ட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ஏறக்குறைய மூன்று நாலு மைல்தூரம் தண்டுவலித்துப் போனபொழுது, இயேசு கடலின்மேல் நடந்து, படவுக்குச் சமீபமாய் வருகிறதைக்கண்டு பய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வர் நோக்கி: நான்தான், பயப்படாதிருங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ஜீவ அப்பம் நான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ைப் படவில் ஏற்றிக்கொள்ள மனதாயிருந்தார்கள்; உடனே படவு அவர்கள் போகிற கரையைப் பிடித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பிதாக்கள் வனாந்தரத்திலே மன்னாவைப் புசித்திருந்தும் மரித்தார்கள்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பிதாக்கள் வனாந்தரத்திலே மன்னாவைப் புசித்திருந்தும் மரித்தார்கள்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திலே புசிக்கிறவன் மரியாமலிருக்கும்படி வானத்திலிருந்திறங்கின அப்பம் இதுவ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றுநாளில் கடலின் அக்கரையிலே நின்ற ஜனங்கள் அவருடைய சீஷர் ஏறின அந்த ஒரே படவுதவிர அங்கே வேறொரு படவும் இருந்ததில்லையென்றும், இயேசு தம்முடைய சீஷருடனேகூடப் படவில் ஏறாமல் அவருடைய சீஷர் மாத்திரம் போனார்களென்றும் அறி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ே வானத்திலிருந்திறங்கின ஜீவ அப்பம்; இந்த அப்பத்தைப் புசிக்கிறவன் என்றென்றைக்கும் பிழைப்பான்; நான் கொடுக்கும் அப்பம் உலகத்தின் ஜீவனுக்காக நான் கொடுக்கும் என் மாம்சமே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ஸ்தோத்திரஞ்செய்தபின்பு அவர்கள் அப்பம் சாப்பிட்ட இடத்துக்குச் சமீபமாய்த் திபேரியாவிலிருந்து வேறே படவுகள் வ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; இவன் தன்னுடைய மாம்சத்தை எப்படி நமக்குப் புசிக்கக் கொடுப்பான் என்று தங்களுக்குள்ளே வாக்குவாதம்பண்ண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; இவன் தன்னுடைய மாம்சத்தை எப்படி நமக்குப் புசிக்கக் கொடுப்பான் என்று தங்களுக்குள்ளே வாக்குவாதம்பண்ண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ற்கு இயேசு அவர்களை நோக்கி: நீங்கள் மனுஷகுமாரனுடைய மாம்சத்தைப் புசியாமலும், அவருடைய இரத்தத்தைப் பானம்பண்ணாமலும் இருந்தால் உங்களுக்குள்ளே ஜீவனில்லை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இயேசுவும் அவருடைய சீஷரும் அங்கே இல்லாததை ஜனங்கள் கண்டு, உடனே அந்தப் படவுகளில் ஏறி, இயேசுவைத் தேடிக்கொண்டு, கப்பர்நகூமுக்கு வந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ன் மாம்சத்தைப் புசித்து, என் இரத்தத்தைப் பானம்பண்ணுகிறவனுக்கு நித்தியஜீவன் உண்டு; நான் அவனைக் கடைசிநாளில் எழுப்புவ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ன் மாம்சத்தைப் புசித்து, என் இரத்தத்தைப் பானம்பண்ணுகிறவனுக்கு நித்தியஜீவன் உண்டு; நான் அவனைக் கடைசிநாளில் எழுப்புவ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லின் அக்கரையிலே அவர்கள் அவரைக் கண்டபோது: ரபீ, நீர் எப்பொழுது இவ்விடம் வந்தீர் என்று கே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என் மாம்சம் மெய்யான போஜனமாயிருக்கிறது, என் இரத்தம் மெய்யான பானமாயிருக்கிற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அவர்களுக்குப் பிரதியுத்தரமாக: நீங்கள் அற்புதங்களைக் கண்டதினால் அல்ல, நீங்கள் அப்பம் புசித்துத் திருப்தியானதினாலேயே என்னைத் தேடுகிறீர்களெ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மாம்சத்தைப் புசித்து, என் இரத்தத்தைப் பானம் பண்ணுகிறவன் என்னிலே நிலைத்திருக்கிறான், நானும் அவனிலே நிலைத்திருக்கிறே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மாம்சத்தைப் புசித்து, என் இரத்தத்தைப் பானம் பண்ணுகிறவன் என்னிலே நிலைத்திருக்கிறான், நானும் அவனிலே நிலைத்திருக்கிற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ஜீவனுள்ள பிதா என்னை அனுப்பினதுபோலவும், நான் பிதாவினால் பிழைத்திருக்கிறதுபோலவும், என்னைப் புசிக்கிறவனும் என்னாலே பிழைப்ப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வானத்திலிருந்திறங்கின அப்பம் இதுவே; இது உங்கள் பிதாக்கள் புசித்தமன்னாவைப் போலல்ல, அவர்கள் மரித்தார்களே; இந்த அப்பத்தைப் புசிக்கிறவனோ என்றென்றைக்கும் பிழைப்பான் என்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ப்பர்நகூமிலுள்ள ஜெபஆலயத்திலே அவர் உபதேசிக்கையில் இவைகளைச் சொன்ன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ுடைய சீஷரில் அநேகர் இவைகளைக் கேட்டபொழுது, இது கடினமான உபதேசம், யார் இதைக் கேட்பார்கள் என்ற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ுடைய சீஷரில் அநேகர் இவைகளைக் கேட்டபொழுது, இது கடினமான உபதேசம், யார் இதைக் கேட்பார்கள் என்ற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சீஷர்கள் அதைக்குறித்து முறுமுறுக்கிறார்களென்று இயேசு தமக்குள்ளே அறிந்து, அவர்களை நோக்கி: இது உங்களுக்கு இடறலாயிருக்கிறதோ?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மனுஷகுமாரன் தாம் முன்னிருந்த இடத்திற்கு ஏறிப்போகிறதை நீங்கள் காண்பீர்களானால் எப்படியிருக்கும்?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வியே உயிர்ப்பிக்கிறது, மாம்சமானது ஒன்றுக்கும் உதவாது; நான் உங்களுக்குச் சொல்லுகிற வசனங்கள் ஆவியாயும் ஜீவனாயும் இருக்கிற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ிலும் உங்களில் விசுவாசியாதவர்கள் சிலர் உண்டு என்றார்; விசுவாசியாதவர்கள் இன்னாரென்றும், தம்மைக் காட்டிக்கொடுப்பவன் இன்னானென்றும் ஆதிமுதலாக இயேசு அறிந்திருந்தபடியால், அவர் பின்னும்: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ஒருவன் என் பிதாவின் அருளைப் பெறாவிட்டால் என்னிடத்திற்கு வரமாட்டான் என்று இதினிமித்தமே உங்களுக்குச் சொன்னேன் என்ற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ஒருவன் என் பிதாவின் அருளைப் பெறாவிட்டால் என்னிடத்திற்கு வரமாட்டான் என்று இதினிமித்தமே உங்களுக்குச் சொன்னேன் என்றார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ுமுதல் அவருடைய சீஷரில் அநேகர் அவருடனேகூட நடவாமல் பின்வாங்கிப்போனார்க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ப்பொழுது இயேசு பன்னிருவரையும் நோக்கி: நீங்களும் போய்விட மனதாயிருக்கிறீர்களோ என்ற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சீமோன் பேதுரு அவருக்குப் பிரதியுத்தரமாக: ஆண்டவரே, யாரிடத்தில் போவோம், நித்தியஜீவ வசனங்கள் உம்மிடத்தில் உண்டே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நீர் ஜீவனுள்ள தேவனுடைய குமாரனாகிய கிறிஸ்து என்று நாங்கள் விசுவாசித்தும் அறிந்தும் இருக்கிறோம் என்றா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இயேசு அவர்களை நோக்கி: பன்னிருவராகிய உங்களை நான் தெரிந்துகொள்ளவில்லையா? உங்களுக்குள்ளும் ஒருவன் பிசாசாயிருக்கிறான் என்றார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ீமோனின் குமாரனாகிய யூதாஸ்காரியோத்து பன்னிருவரிலொருவனாயிருந்தும், தம்மைக் காட்டிக்கொடுக்கப்போகிறவனாயிருந்தபடியினால் அவனைக் குறித்து இப்படிச்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ભૌતિક ભોજન નાશવંત છે. તેથી તે પ્રકારનું ભોજન મેળવવા માટે કામ ન કરો. પરંતુ જે તમને અનંતજીવન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હમેશા સારું છે તે ભોજન મેળવવા કામ કરો. માણસનો દીકરો તમને તે ભોજન આપશે. દેવ પિતાએ બતાવ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 માણસના દીકરા સાથ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લોકોએ ઈસુને પૂછયું, “દેવ આપણી પાસે કેવાં કામો કરાવવા માટે ઈચ્છ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સુએ ઉત્તર આપ્યો, “દેવ જે કામ ઈચ્છે છે તે આ છે: દેવે જેને મોકલ્યો છે તેનામાં તમે વિશ્વાસ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તે લોકોએ પૂછયું, “તું દેવે મોકલેલો છે તે સાબિત કરવા તું કેવા ચમત્કારો કરીશ? જ્યારે અમ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ત્કાર કરતાં જોઈશું પછી વિશ્વાસ કરીશું. તું શું કર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મારા (પૂર્વજો) એ રણમાં આપેલ માન્ના ખાધું. આ શાસ્ત્રમાં લખેલું છે. ‘દેવે તેઓને આકાશમાંથી રો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 માટે આપ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ઈસુએ કહ્યું, “હું તમને સત્ય કહું છું, મૂસાએ તમારા લોકોને આકાશમાંથી રોટલી આપી ન હતી. પરંતુ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તમને આકાશમાંથી સાચી રોટલી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દેવની રોટલી શું છે? આકાશમાંથી જે રોટલી નીચે આવે છે તે દેવની છે, અને તે જગતને જીવન આપ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પછી ઈસુ ગાલીલના સમુદ્રને પાર ગયો (તિબેરિયાસ સરોવર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 લોકોએ કહ્યું, “પ્રભુ, આ રોટલી અમને સદા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ઘણા લોકો ઈસુને અનુસર્યા. તેઓ તેની પાછળ ગયા કારણ કે ઈસુએ જે રીતે ચમત્કારો કરીને માંદાઓને સ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તે તેઓએ જો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ઈસુએ કહ્યું, “જે જીવન આપે છે તે રોટલી હું છું. જે વ્યક્તિ મારી પાસે આવે છે તે કદાપિ ભૂ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શે નહિ. જે વ્યક્તિ મારામાં વિશ્વાસ રાખે છે તેને કદાપિ તરસ લાગ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 ટેકરીની તરફ ગયો. ત્યાં તે પોતાના શિષ્યો સાથે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મે તમને અગાઉ કહ્યું છે કે તમે મને જોયો છે અને છતાં તમે વિશ્વાસ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વે લગભગ યહૂદિઓના પાસ્ખાપર્વનો સમય નજી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ને લોકો આપે છે અને તે લોકોમાંના બધા જ મારી પાસે આવશે. મારી પાસે જે દરેક વ્યક્તિ આવશે તેન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ેશા સ્વીક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ઈસુએ ઊંચે જોયું તો ઘણા લોકો તેના તરફ આવતા હતા. ઈસુએ ફિલિપને કહ્યું, “આ બધા લોકોને ખાવા માટે પૂ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ટલી આપણે ક્યાંથી ખરીદી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(ઈસુએ ફિલિપને પારખવા સારું આ પ્રશ્ન કર્યો, કારણ કે તે શું કરવાનો હતો તે જાણતો હતો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દેવ મારી પાસે જે કરાવવા ઈચ્છે છે તે કરવા માટે હું આકાશમાંથી નીચે આવ્યો છું. હું મારી ઈચ્છાથી ક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ટે આવ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ફિલિપે ઉત્તર આપ્યો, “અહીના દરેક વ્યક્તિને એક રોટલીનો નાનો ટુકડો મળે તે માટે પૂરતી રોટલીઓ ખરીદ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પણે બધાએ એક માસ કામ કરવાની જર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દેવે મને જે કઈ આપ્યું છે તેમાંથી કશું ગુમાવીશ નહિ. પણ છેલ્લા દિવસે તે લોકોને હું પાછા ઉઠ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ણે મને મોકલ્યો છે અને મારી પાસે જે કઈ કરાવવાની ઈચ્છા છે તે આ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ો એક શિષ્ય આન્દ્રિયા ત્યાં હતો. આન્દ્રિયા સિમોન પિતરનો ભાઈ હતો. આન્દ્રિયા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વ્યક્તિ જે દીકરાને જુએ છે, અને તેનામાં વિશ્વાસ મૂકે છે. તેને અનંતજીવન મળે છે. હું તે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લ્લા દિવસે ઉઠાડીશ. એ મારા પિતાની ઈચ્છ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અહીં એક છોકરો છે જેની પાસે જવની પાંચ રોટલીઓ અને બે માછલી છે. પરંતુ તે આટલા બધા લોકો માટે પૂ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એ કહ્યું, “લોકોને બેસી જવા માટે કહો.” આ ઘણી ઘાસવાળી જગ્યા હતી. ત્યાં લગભગ 5,000 માણસો બેઠ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યહૂદિઓએ ઈસુ વિષે ફરિયાદો શરું કરી. કારણ કે ઈસુએ કહ્યું હતું કે, “હું આકાશમાંથી નીચે ઉતરેલી રો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ઈસુએ રોટલીના ટુકડાઓ લીધા. ઈસુએ રોટલી માટે દેવનો આભાર માન્યો અને ત્યાં નીચે બેઠેલા લોકો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. તેણે માછલીનું પણ તેમ જ કર્યુ. ઈસુએ તેઓને જેટલું જોઈતું હતું તેટલું લોકોને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યહૂદિઓએ કહ્યું, “આ ઈસુ છે. અમે તેના માતાપિતાને ઓળખીએ છે. ઈસુ, યૂસફનો દીકરો છે. તે કેવી રીતે ક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કે, ‘હું આકાશમાંથી નીચે આવ્યો છ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ધા લોકો પાસે પૂરતું ખાવાનું હતું. જ્યારે તેઓએ ખાવાનું પૂરું કર્યુ, ઈસુએ તેના શિષ્ય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ે છાંડેલાં માછલી અને રોટલીના ટુકડાઓ છે તે ભેગા કરો. કઈ પણ બગડવા દે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શિષ્યોએ છાંડેલા ટુકડા ભેગા કર્યા. તે લોકોએ ફક્ત પાંચ જવની રોટલીમાંના ટુકડાથી જમવાનું શ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હતુ. પરંતુ ખોરાકના છાંડેલા ટુકડાઓમાંથી શિષ્યોએ બાર મોટી ટોપલીએ ભ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ણ ઈસુએ કહ્યું, “તમે માંહોમાંહે ફરિયાદો કરવાનું બંધ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લોકોએ ઈસુએ કરેલો આ ચમત્કાર જોયો. લોકોએ કહ્યું, “ખરેખર તે પ્રબોધક હોવો જોઈએ. જે જગતમાં આવન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 પિતા એ જ મને મોકલ્યો છે. અને તે જ પિતા લોકોને મારી પાસે લાવે છે. હું તે લોકોને છેલ્લા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ઊઠાડીશ. જો પિતા વ્યક્તિને મારી પાસે લાવતા નથી, તો પછી તે વ્યક્તિ મારી પાસે આવી શક્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એ જાણ્યું કે લોકો તેને રાજા બનાવવા ઈચ્છતા હતા. લોકોએ ઈસુને પકડવા માટે આવવાની અને તે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બનાવવાની યોજના કરી. તેથી ઈસુ તેઓને છોડીને પહાડ પર ફરીથી એકલ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્રબોધકોનાં પુસ્તકોમાં આ લખેલું છે. ‘દેવ બધા લોકોને ઉપદેશ આપશે.’ લોકો પિતાને ધ્યાનથી સાંભળ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પાસેથી શીખે છે. તે લોકો મારી પાસે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સાંજે ઈસુના શિષ્યો સરોવર (ગાલીલ સરોવર) તરફ નીચ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વે અંધારું થયું હતું અને હજુ ઈસુ તેઓની પાસે પાછો આવ્યો ન હતો. શિષ્યો હોડીમાં બેઠા અને કફરનહૂ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બીજી બાજુ જવાનું શ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ું સમજતો નથી કે કોઈએ પિતાને જોયો હોય. ફક્ત જે દેવ પાસેથી આવ્યો છે તેણે જ પિતાને જો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વન ઘણો સખત ફૂંકાતો હતો. સાગર પરનાં મોજાં મોટાં થતાં જ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હું તમને સાચું કહું છું, જો કોઈ વ્યક્તિ વિશ્વાસ કરે છે તો તેને અનંતજીવ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એ ત્રણથી ચાર માઈલ હોડી હંકારી પછી તેઓએ ઈસુને જોયો. તે પાણી પર ચાલતો ચાલતો હોડી તરફ આ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 બી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ઈસુએ તેઓને કહ્યું, “ગભરાશો નહિ. તે હું જ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હું રોટલી છું જે જીવ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આમ કહ્યા પછી, શિષ્યો ઈસુને હોડીમાં લઈને ખુશ થયા. પછી તે હોડી તેઓ જે જગ્યાએ જવા ઈચ્છત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આવી પહોંચ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તમારા પૂર્વજો માન્ના (અન્ન) ખાધું છે, જે દેવે તેઓને રણમાં આપ્યું હતું. પણ બધા લોકોની જેમ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હું એ રોટલી છું જે આકાશમાંથી ઉતરે છે. જો કોઈ વ્યક્તિ આ રોટલી ખાય છે તે કદાપિ મૃત્યુ પામ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ીજો દિવસ આવ્યો, કેટલાક લોકો સમુદ્રની બીજી બાજુએ રહ્યા. આ લોકોએ જાણ્યું કે ઈસુ તેના શિષ્ય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ડીમાં ગયો નહિ. લોકોએ જાણ્યું કે ઈસુના શિષ્યો હોડીમાં એકલા હતા અને તેઓએ જાણ્યું કે ત્યાં એક જ હ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હું જીવતી રોટલી છું જે આકાશમાંથી ઉતરી છે, જો કોઈ વ્યક્તિ આ રોટલી ખાય તો તે અનંતજીવન પ્રાપ્ત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આ રોટલી મારું શરીર છે. હું મારું શરીર આપીશ જેથી જગતમાંના લોકો જીવન પ્રાપ્ત કરી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પછી તિબેરિયાસથી કેટલીક હોડીઓ આવી. આગલા દિવસે લોકોએ જ્યાં ભોજન કર્યુ હતું તે સ્થળની નજીક હો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. પ્રભુ (ઈસુ) નો આભાર માન્યા પછી તેઓએ રોટલી ખાધી હતી તે આ જ જગ્ય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પછી યહૂદિઓ અંદરો અંદર દલીલો કરવા લાગ્યા. તેઓએ કહ્યું, “આ માણસ આપણને તેનું શરીર ખાવા માટે ક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આપી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ઈસુએ કહ્યું, “હું તમને સત્ય કહું છું, તમારે માણસના દીકરાનું શરીર ખાવું જોઈએ અને તેનું લોહી પી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જો તમે આ નહિ કરો, તો પછી તમારામાં સાચું જીવન હ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લોકોએ જોયું કે ઈસુ અને તેના શિષ્યો હવે ત્યાં ન હતા. તેથી લોકો હોડીઓમાં બેસી ગયા અને કફર-નહૂ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 તેઓની ઈચ્છા ઈસુને શોધવા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જે વ્યક્તિ મારું માંસ ખાય છે અને મારું લોહી પીએ છે તેને અનંતજીવન છે. છેલ્લે દિવસે હ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ે ફરીથી ઊઠ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લોકોએ ઈસુને સમુદ્રની બીજી બાજુએ જોયો. તેઓએ ઈસુને પૂછયું, “રાબ્બી, તું ક્યારે અહીં આવ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મારું શરીર સાચું ભોજન છે. મારું લોહી ખરેખર પી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એ ઉત્તર આપ્યો, “તમે શા માટે મને શોધો છો? તમે મને શોધી રહ્યા છો કારણ કે તમે મારી શક્તિના અદભ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ો જોયા છે. જે મારી સત્તાની સાબિતી છે. ના! હું તમને સાચું કહું છું. તમે મને શોધતા હતા.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રોટલી ખાઈને તૃપ્ત થ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જો કોઈ વ્યક્તિ મારું માંસ ખાય છે અને મારું લોહી પીએ છે તે પછી તે વ્યક્તિ મારામાં રહે છે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વ્યક્તિમાં ર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પિતાએ મને મોકલ્યો છે. તે પિતા જીવે છે, અને હું જીવું છું તે કારણે જ જે વ્યક્તિ મને ખાય છે ત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કારણે જ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આપણા પૂર્વજોએ રણમાં જે રોટલી ખાધી તેના જેવી રોટલી હું નથી. તેઓએ તે રોટલી ખાધી, પણ બધા લોકો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મૃત્યુ પામ્યા. હું એ રોટલી છું જે આકાશમાંથી ઉતરી આવી છે. જે વ્યક્તિ આ રોટલી ખાય છે તે અનંત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આ બધી બાબતો કફર-નહૂમના શહેરના સભાસ્થાનમાં બોધ આપતો હતો ત્યારે ક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ઈસુના શિષ્યોએ આ સાંભળ્યું, શિષ્યોમાંના ઘણાએ કહ્યું, “આ ઉપદેશ સ્વીકારવો ઘણો કઠિન છે. આ ઉપદેશ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ી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ઈસુએ જાણ્યું કે તેના શિષ્યો આ વિષે ફરિયાદ કરે છે. તેથી ઈસુએ કહ્યું, “શૂં આ ઉપદેશ તમને ઠો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વડાવ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તો પછી માણસનો દીકરો જ્યાંથી આવ્યો તે જગ્યાએ પાછો ફરતો જોઈને તમને પણ ઠોકર લાગ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તે એ માંસ નથી જે વ્યક્તિને જીવન આપે છે. જે જીવાડે છે તે આત્મા છે; માંસથી કઈ લાભ થતો નથી. જે વા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તમને કહી છે, તે આત્મા તથા જીવ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તમારામાંના કેટલાક વિશ્વાસ કરતા નથી.” (ઈસુ જે વિશ્વાસ કરતા નથી તે લોકોને જાણે છે. ઈસુએ આરંભથી જ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ો જાણી અને કયો માણસ તેનો દ્રોહ કરવાનો છે તે પણ ઈસુએ જાણ્ય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ઈસુએ કહ્યું, “આ કારણે જ મેં કહ્યું, ‘જો પિતા કોઈ વ્યક્તિને મારી પાસે આવવા નહિ દે તો પછ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મારી પાસે આવી શકશે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આ બાબતો ઈસુએ કહ્યા પછી, ઈસુના ઘણા શિષ્યો તેને છોડી ગયા. તેઓએ ઈસુની પાછળ જવાનું બંધ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ઈસુએ બાર પ્રેરિતોને પૂછયું, “તમે પણ મને છોડીને જવા ઈચ્છ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સિમોન પિતરે ઈસુને ઉત્તર આપ્યો, “પ્રભુ, અમે ક્યાં જઈશુ? તારી પાસે જે વાતો છે તે અનંતજીવ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અમને તારામાં વિશ્વાસ છે. અમે જાણીએ છીએ કે દેવનો પવિત્ર એક તું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પછી ઈસુએ ઉત્તર આપ્યો, “મેં તમારામાંથી તે બધા બાર પસંદ કર્યા છે છતાં પણ તમારામાંનો એક શેતા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ઈસુ સિમોનના દીકરા યહૂદા ઈશ્કરિયોત વિષે વાત કરતોં હતો. યહૂદા બાર પ્રેરિતોમાંનો એક હતો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થી યહૂદા ઈસુને સુપ્રત કરન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2026-10-21T01:59:21Z</dcterms:created>
  <dcterms:modified xsi:type="dcterms:W3CDTF">2026-10-21T01:59:21Z</dcterms:modified>
  <dc:title>યોહાન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