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எகிப்தின் ராஜாவாகிய பார்வோனோடே சம்பந்தங்கலந்து, பார்வோனின் குமாரத்தியை விவாகம்பண்ணி, தன்னுடைய அரமனையையும் கர்த்தருடைய ஆலயத்தையும் எருசலேமின் சுற்றுமதிலையும் கட்டித் தீருமட்டும் அவன் அவளைத் தாவீதின் நகரத்தில் கொண்டுவந்து வைத்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எகிப்தின் ராஜாவாகிய பார்வோனோடே சம்பந்தங்கலந்து, பார்வோனின் குமாரத்தியை விவாகம்பண்ணி, தன்னுடைய அரமனையையும் கர்த்தருடைய ஆலயத்தையும் எருசலேமின் சுற்றுமதிலையும் கட்டித் தீருமட்டும் அவன் அவளைத் தாவீதின் நகரத்தில் கொண்டுவந்து வைத்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எகிப்தின் ராஜாவாகிய பார்வோனோடே சம்பந்தங்கலந்து, பார்வோனின் குமாரத்தியை விவாகம்பண்ணி, தன்னுடைய அரமனையையும் கர்த்தருடைய ஆலயத்தையும் எருசலேமின் சுற்றுமதிலையும் கட்டித் தீருமட்டும் அவன் அவளைத் தாவீதின் நகரத்தில் கொண்டுவந்து வைத்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நாட்கள்மட்டும் கர்த்தருடைய நாமத்திற்கு ஒரு ஆலயம் கட்டப்படாதிருந்ததினால், ஜனங்கள் மேடைகளிலே பலியிட்டுவந்தா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சாலொமோன் கர்த்தரிடத்தில் அன்புகூர்ந்து, தன் தகப்பனாகிய தாவீதின் கட்டளைகளில் நடந்தான்; ஆனாலும் அவன் மேடைகளிலே பலியிட்டுத் தூபங்காட்டி வந்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சாலொமோன் கர்த்தரிடத்தில் அன்புகூர்ந்து, தன் தகப்பனாகிய தாவீதின் கட்டளைகளில் நடந்தான்; ஆனாலும் அவன் மேடைகளிலே பலியிட்டுத் தூபங்காட்டி வந்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சாலொமோன் கர்த்தரிடத்தில் அன்புகூர்ந்து, தன் தகப்பனாகிய தாவீதின் கட்டளைகளில் நடந்தான்; ஆனாலும் அவன் மேடைகளிலே பலியிட்டுத் தூபங்காட்டி வ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ப்படியே ராஜா பலியிட கிபியோனுக்குப் போனான்; அது பெரிய மேடையாயிருந்தது; அந்தப் பலிபீடத்தின்மேல் சாலொமோன் ஆயிரம் சர்வாங்க தகன பலிகளைச் செலுத்தினா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ப்படியே ராஜா பலியிட கிபியோனுக்குப் போனான்; அது பெரிய மேடையாயிருந்தது; அந்தப் பலிபீடத்தின்மேல் சாலொமோன் ஆயிரம் சர்வாங்க தகன பலிகளைச் செலுத்தினா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பியோனிலே கர்த்தர் சாலொமோனுக்கு இராத்திரியில் சொப்பனத்திலே தரிசனமாகி: நீ விரும்புகிறதை என்னிடத்தில் கேள் என்று தேவன் சொன்னா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பியோனிலே கர்த்தர் சாலொமோனுக்கு இராத்திரியில் சொப்பனத்திலே தரிசனமாகி: நீ விரும்புகிறதை என்னிடத்தில் கேள் என்று தேவன் சொன்னா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ச் சாலொமோன் என் தகப்பனாகிய தாவீது என்னும் உமது அடியான் உம்மைப்பற்றி உண்மையும் நீதியும் மன நேர்மையுமாய் உமக்கு முன்பாக நடந்தபடியே தேவரீர் அவருக்குப் பெரிய கிருபைசெய்து, அந்தப் பெரிய கிருபையை அவருக்குக் காத்து, இந்நாளில் இருக்கிறபடியே அவருடைய சிங்காசனத்தில் வீற்றிருக்கிற ஒரு குமாரனை அவருக்குத் தந்தீ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ச் சாலொமோன் என் தகப்பனாகிய தாவீது என்னும் உமது அடியான் உம்மைப்பற்றி உண்மையும் நீதியும் மன நேர்மையுமாய் உமக்கு முன்பாக நடந்தபடியே தேவரீர் அவருக்குப் பெரிய கிருபைசெய்து, அந்தப் பெரிய கிருபையை அவருக்குக் காத்து, இந்நாளில் இருக்கிறபடியே அவருடைய சிங்காசனத்தில் வீற்றிருக்கிற ஒரு குமாரனை அவருக்குத் தந்தீ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ச் சாலொமோன் என் தகப்பனாகிய தாவீது என்னும் உமது அடியான் உம்மைப்பற்றி உண்மையும் நீதியும் மன நேர்மையுமாய் உமக்கு முன்பாக நடந்தபடியே தேவரீர் அவருக்குப் பெரிய கிருபைசெய்து, அந்தப் பெரிய கிருபையை அவருக்குக் காத்து, இந்நாளில் இருக்கிறபடியே அவருடைய சிங்காசனத்தில் வீற்றிருக்கிற ஒரு குமாரனை அவருக்குத் தந்தீ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என் தேவனாகிய கர்த்தாவே, தேவரீர் உமது அடியேனை என் தகப்பனாகிய தாவீதின் ஸ்தானத்திலே ராஜாவாக்கினீரே, நானோவென்றால் போக்கு வரவு அறியாத சிறுபிள்ளையாயிருக்கி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என் தேவனாகிய கர்த்தாவே, தேவரீர் உமது அடியேனை என் தகப்பனாகிய தாவீதின் ஸ்தானத்திலே ராஜாவாக்கினீரே, நானோவென்றால் போக்கு வரவு அறியாத சிறுபிள்ளையாயிருக்கிறே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ர் தெரிந்துகொண்டதும் ஏராளத்தினால் எண்ணிக்கைக்கு அடங்காததும் இலக்கத்திற்கு உட்படாததுமான திரளான ஜனங்களாகிய உமது ஜனத்தின் நடுவில் அடியேன் இருக்கிறே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ர் தெரிந்துகொண்டதும் ஏராளத்தினால் எண்ணிக்கைக்கு அடங்காததும் இலக்கத்திற்கு உட்படாததுமான திரளான ஜனங்களாகிய உமது ஜனத்தின் நடுவில் அடியேன் இருக்கிறே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மது ஜனங்களை நியாயம் விசாரிக்கவும், நன்மைதீமை இன்னதென்று வகையறுக்கவும், அடியேனுக்கு ஞானமுள்ள இருதயத்தைத் தந்தருளும்; ஏராளமாயிருக்கிற இந்த உமது ஜனங்களை நியாயம் விசாரிக்க யாராலே ஆகும் என்றா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மது ஜனங்களை நியாயம் விசாரிக்கவும், நன்மைதீமை இன்னதென்று வகையறுக்கவும், அடியேனுக்கு ஞானமுள்ள இருதயத்தைத் தந்தருளும்; ஏராளமாயிருக்கிற இந்த உமது ஜனங்களை நியாயம் விசாரிக்க யாராலே ஆகும்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மது ஜனங்களை நியாயம் விசாரிக்கவும், நன்மைதீமை இன்னதென்று வகையறுக்கவும், அடியேனுக்கு ஞானமுள்ள இருதயத்தைத் தந்தருளும்; ஏராளமாயிருக்கிற இந்த உமது ஜனங்களை நியாயம் விசாரிக்க யாராலே ஆகும் என்றா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லொமோன் இந்தக் காரியத்தைக் கேட்டது ஆண்டவருடைய பார்வைக்கு உகந்த விண்ணப்பமாயிருந்த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னால் தேவன் அவனை நோக்கி: நீ உனக்கு நீடித்த நாட்களைக் கேளாமலும், ஐசுவரியத்தைக் கேளாமலும், உன் சத்துருக்களின் பிராணனைக் கேளாமலும், நீ இந்தக் காரியத்தையே கேட்டு, நியாயம் விசாரிக்கிறதற்கு ஏற்ற ஞானத்தை உனக்கு வேண்டிக்கொண்டபடியினா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னால் தேவன் அவனை நோக்கி: நீ உனக்கு நீடித்த நாட்களைக் கேளாமலும், ஐசுவரியத்தைக் கேளாமலும், உன் சத்துருக்களின் பிராணனைக் கேளாமலும், நீ இந்தக் காரியத்தையே கேட்டு, நியாயம் விசாரிக்கிறதற்கு ஏற்ற ஞானத்தை உனக்கு வேண்டிக்கொண்டபடியினா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ன் வார்த்தைகளின்படி செய்தேன்; ஞானமும் உணர்வுமுள்ள இருதயத்தை உனக்குத் தந்தேன்; இதிலே உனக்குச் சரியானவன் உனக்குமுன் இருந்ததுமில்லை, உனக்குச் சரியானவன் உனக்குப்பின் எழும்புவதுமில்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ன் வார்த்தைகளின்படி செய்தேன்; ஞானமும் உணர்வுமுள்ள இருதயத்தை உனக்குத் தந்தேன்; இதிலே உனக்குச் சரியானவன் உனக்குமுன் இருந்ததுமில்லை, உனக்குச் சரியானவன் உனக்குப்பின் எழும்புவதுமில்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துவுமன்றி, நீ கேளாத ஐசுவரியத்தையும் மகிமையையும் உனக்குத் தந்தேன்; உன் நாட்களில் இருக்கிற ராஜாக்களில் ஒருவனும் உனக்குச் சரியானவன் இருப்பதில்லை.]]></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துவுமன்றி, நீ கேளாத ஐசுவரியத்தையும் மகிமையையும் உனக்குத் தந்தேன்; உன் நாட்களில் இருக்கிற ராஜாக்களில் ஒருவனும் உனக்குச் சரியானவன் இருப்பதில்லை.]]></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தகப்பனாகிய தாவீது நடந்தது போல, நீயும் என் கட்டளைகளையும் என் நியமங்களையும் கைக்கொண்டு, என் வழிகளில் நடப்பாயாகில், உன் நாட்களையும் நீடித்திருக்கப்பண்ணுவேன் என்றா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தகப்பனாகிய தாவீது நடந்தது போல, நீயும் என் கட்டளைகளையும் என் நியமங்களையும் கைக்கொண்டு, என் வழிகளில் நடப்பாயாகில், உன் நாட்களையும் நீடித்திருக்கப்பண்ணுவேன் என்றா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லொமோனுக்கு நித்திரை தெளிந்தபோது, அது சொப்பனம் என்று அறிந்தான்; அவன் எருசலேமுக்கு வந்து, கர்த்தருடைய உடன்படிக்கைப் பெட்டிக்கு முன்பாக நின்று, சர்வாங்க தகனபலிகளையிட்டு, சமாதானபலிகளைச் செலுத்தி, தன் ஊழியக்காரர் எல்லாருக்கும் விருந்துசெய்தா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லொமோனுக்கு நித்திரை தெளிந்தபோது, அது சொப்பனம் என்று அறிந்தான்; அவன் எருசலேமுக்கு வந்து, கர்த்தருடைய உடன்படிக்கைப் பெட்டிக்கு முன்பாக நின்று, சர்வாங்க தகனபலிகளையிட்டு, சமாதானபலிகளைச் செலுத்தி, தன் ஊழியக்காரர் எல்லாருக்கும் விருந்துசெய்தா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லொமோனுக்கு நித்திரை தெளிந்தபோது, அது சொப்பனம் என்று அறிந்தான்; அவன் எருசலேமுக்கு வந்து, கர்த்தருடைய உடன்படிக்கைப் பெட்டிக்கு முன்பாக நின்று, சர்வாங்க தகனபலிகளையிட்டு, சமாதானபலிகளைச் செலுத்தி, தன் ஊழியக்காரர் எல்லாருக்கும் விருந்துசெய்தா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லொமோனுக்கு நித்திரை தெளிந்தபோது, அது சொப்பனம் என்று அறிந்தான்; அவன் எருசலேமுக்கு வந்து, கர்த்தருடைய உடன்படிக்கைப் பெட்டிக்கு முன்பாக நின்று, சர்வாங்க தகனபலிகளையிட்டு, சமாதானபலிகளைச் செலுத்தி, தன் ஊழியக்காரர் எல்லாருக்கும் விருந்துசெய்தா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வேசிகளான இரண்டு ஸ்திரீகள் ராஜாவினிடத்தில் வந்து, அவனுக்கு முன்பாக நின்றா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ல் ஒருத்தி: என் ஆண்டவனே, நானும் இந்த ஸ்திரீயும் ஒரே வீட்டிலே குடியிருக்கிறோம்; நான் இவளோடே வீட்டிலிருக்கையில் ஆண்பிள்ளை பெற்றே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ல் ஒருத்தி: என் ஆண்டவனே, நானும் இந்த ஸ்திரீயும் ஒரே வீட்டிலே குடியிருக்கிறோம்; நான் இவளோடே வீட்டிலிருக்கையில் ஆண்பிள்ளை பெற்றே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ன் பிள்ளைபெற்ற மூன்றாம் நாளிலே, இந்த ஸ்திரீயும் ஆண்பிள்ளை பெற்றாள்; நாங்கள் ஒருமித்திருந்தோம், எங்கள் இருவரையும் தவிர, வீட்டுக்குள்ளே வேறொருவரும் இல்லை.]]></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ன் பிள்ளைபெற்ற மூன்றாம் நாளிலே, இந்த ஸ்திரீயும் ஆண்பிள்ளை பெற்றாள்; நாங்கள் ஒருமித்திருந்தோம், எங்கள் இருவரையும் தவிர, வீட்டுக்குள்ளே வேறொருவரும் இல்லை.]]></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இராத்திரி தூக்கத்திலே இந்த ஸ்திரீ தன் பிள்ளையின்மேல் புரண்டுபடுத்ததினால் அது செத்துப்போயிற்று.]]></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உமது அடியாள் நித்திரைபண்ணுகையில், இவள் நடுஜாமத்தில் எழுந்து, என் பக்கத்திலே கிடக்கிற என் பிள்ளையை எடுத்து, தன் மார்பிலே கிடத்திக்கொண்டு, செத்த தன் பிள்ளையை எடுத்து, என் மார்பிலே கிடத்திவிட்டா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உமது அடியாள் நித்திரைபண்ணுகையில், இவள் நடுஜாமத்தில் எழுந்து, என் பக்கத்திலே கிடக்கிற என் பிள்ளையை எடுத்து, தன் மார்பிலே கிடத்திக்கொண்டு, செத்த தன் பிள்ளையை எடுத்து, என் மார்பிலே கிடத்திவிட்டா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என் பிள்ளைக்குப் பால்கொடுக்கக் காலமே நான் எழுந்திருந்த போது, அது செத்துக்கிடந்தது; பொழுது விடிந்தபின் நான் அதை உற்று பார்க்கும் போது, அது நான் பெற்றபிள்ளை அல்லவென்று கண்டேன் என்றா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என் பிள்ளைக்குப் பால்கொடுக்கக் காலமே நான் எழுந்திருந்த போது, அது செத்துக்கிடந்தது; பொழுது விடிந்தபின் நான் அதை உற்று பார்க்கும் போது, அது நான் பெற்றபிள்ளை அல்லவென்று கண்டேன் என்றா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 மற்ற ஸ்திரீ: அப்படியல்ல, உயிரோடிருக்கிறது என் பிள்ளை, செத்தது உன் பிள்ளை என்றாள். இவளோ: இல்லை, செத்தது உன் பிள்ளை, உயிரோடிருக்கிறது என் பிள்ளை என்றாள்; இப்படி ராஜாவுக்கு முன்பாக வாதாடினா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 மற்ற ஸ்திரீ: அப்படியல்ல, உயிரோடிருக்கிறது என் பிள்ளை, செத்தது உன் பிள்ளை என்றாள். இவளோ: இல்லை, செத்தது உன் பிள்ளை, உயிரோடிருக்கிறது என் பிள்ளை என்றாள்; இப்படி ராஜாவுக்கு முன்பாக வாதாடினா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 மற்ற ஸ்திரீ: அப்படியல்ல, உயிரோடிருக்கிறது என் பிள்ளை, செத்தது உன் பிள்ளை என்றாள். இவளோ: இல்லை, செத்தது உன் பிள்ளை, உயிரோடிருக்கிறது என் பிள்ளை என்றாள்; இப்படி ராஜாவுக்கு முன்பாக வாதாடினா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ப்பொழுது ராஜா: உயிரோடிருக்கிறது என் பிள்ளை, செத்தது உன் பிள்ளை என்று இவள் சொல்லுகிறாள்; அப்படியல்ல, செத்தது உன் பிள்ளை, உயிரோடிருக்கிறது என் பிள்ளை என்று அவள் சொல்லுகிறாள் என்று சொல்லி,]]></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ஒரு பட்டயத்தைக் கொண்டுவாருங்கள் என்றான்; அவர்கள் ஒரு பட்டயத்தை ராஜாவினிடத்தில் கொண்டுவந்தா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ஜா உயிரோடிருக்கிற பிள்ளையை இரண்டாகப் பிளந்து, பாதியை இவளுக்கும் பாதியை அவளுக்கும் கொடுங்கள் என்றா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ஜா உயிரோடிருக்கிற பிள்ளையை இரண்டாகப் பிளந்து, பாதியை இவளுக்கும் பாதியை அவளுக்கும் கொடுங்கள் என்றா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உயிரோடிருக்கிற பிள்ளையின் தாய், தன் பிள்ளைக்காக அவள் குடல் துடித்ததினால், ராஜாவை நோக்கி: ஐயோ, என் ஆண்டவனே, உயிரோடிருக்கிற பிள்ளையைக் கொல்லவேண்டாம்; அதை அவளுக்கே கொடுத்துவிடும் என்றாள்; மற்றவள் அது எனக்கும் வேண்டாம், உனக்கும் வேண்டாம், பிளந்து போடுங்கள் என்றா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உயிரோடிருக்கிற பிள்ளையின் தாய், தன் பிள்ளைக்காக அவள் குடல் துடித்ததினால், ராஜாவை நோக்கி: ஐயோ, என் ஆண்டவனே, உயிரோடிருக்கிற பிள்ளையைக் கொல்லவேண்டாம்; அதை அவளுக்கே கொடுத்துவிடும் என்றாள்; மற்றவள் அது எனக்கும் வேண்டாம், உனக்கும் வேண்டாம், பிளந்து போடுங்கள் என்றா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உயிரோடிருக்கிற பிள்ளையின் தாய், தன் பிள்ளைக்காக அவள் குடல் துடித்ததினால், ராஜாவை நோக்கி: ஐயோ, என் ஆண்டவனே, உயிரோடிருக்கிற பிள்ளையைக் கொல்லவேண்டாம்; அதை அவளுக்கே கொடுத்துவிடும் என்றாள்; மற்றவள் அது எனக்கும் வேண்டாம், உனக்கும் வேண்டாம், பிளந்து போடுங்கள் என்றா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ழுது ராஜா உயிரோடிருக்கிற பிள்ளையைக் கொல்லாமல், அவளுக்குக் கொடுத்துவிடுங்கள்; அவளே அதின் தாய் என்றா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ழுது ராஜா உயிரோடிருக்கிற பிள்ளையைக் கொல்லாமல், அவளுக்குக் கொடுத்துவிடுங்கள்; அவளே அதின் தாய் என்றா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ராஜா தீர்த்த இந்த நியாயத்தை இஸ்ரவேலர் எல்லாரும் கேள்விப்பட்டு, நியாயம் விசாரிக்கிறதற்கு தேவன் அருளின ஞானம் ராஜாவுக்கு உண்டென்று கண்டு, அவனுக்குப் பயந்தா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ராஜா தீர்த்த இந்த நியாயத்தை இஸ்ரவேலர் எல்லாரும் கேள்விப்பட்டு, நியாயம் விசாரிக்கிறதற்கு தேவன் அருளின ஞானம் ராஜாவுக்கு உண்டென்று கண்டு, அவனுக்குப் பயந்தா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ராஜா தீர்த்த இந்த நியாயத்தை இஸ்ரவேலர் எல்லாரும் கேள்விப்பட்டு, நியாயம் விசாரிக்கிறதற்கு தேவன் அருளின ஞானம் ராஜாவுக்கு உண்டென்று கண்டு, அவனுக்குப் பயந்தா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642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১ রাজাবলি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শলোমন মিশরের ফরৌণের কন্যাকে বিয়ে করলেন এবং তাঁর কন্যাকে দায়ূদ শহরে নিয়ে এসে, মিশরের রা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ফরৌণের সঙ্গে একটি চুক্তি স্থাপন করলেন| তখনও পর্য়ন্ত শলোমনের নিজের রাজপ্রাসাদ ও প্রভুর মন্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নানোর কাজ শেষ হয় নি| শলোমন সে সময়ে জেরুশালেমের চার পাশে একটি দেওয়াল নির্মাণ করাচ্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য়েহেতু মন্দিরের কাজ তখনও শেষ হয়নি, লোকরা উচ্চস্থানের বেদীতে পশু বলি দি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শলোমন তাঁর পিতা দায়ূদের সমস্ত বিধি-নির্দেশ পালন করে প্রমাণ করেছিলেন য়ে সত্যি সত্যিই প্রভু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তি তাঁর অটুট ভক্তি ও ভালোবাসা আছে| কিন্তু এছাড়া শলোমন একটি কাজ করতেন যা তাঁকে তাঁর পিতা রা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দ করতে বলেন নি| সেটি হল উচ্চস্থানে বলিদান ও ধূপধূনো দেও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রাজা শলোমন গিবিয়োনে বলি দিতে চাইছিলেন| সে সময় গিবিয়োন ছিল বলিদানের উচ্চস্থানগুলির মধ্যে 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চেয়ে গুরুত্বপূর্ণ| শলোমন গিবিয়োনের বেদীতে 1,000 হোমবলি উত্সর্গ 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যখন শলোমন গিবিয়োনে ছিলেন তখন রাতের বেলা প্রভু তাঁকে স্বপ্নে দর্শন দিলেন এবং তাকে একটি বর চাই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তখন শলোমন তাঁকে বললেন, “হে প্রভু আমি আপনার সেবক, আমার পিতা দায়ূদের প্রতি আপনি অসীম করু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দর্শন করেছেন| তিনি সত্‌ ও সত্য পথে আপনার নির্দেশ মেনে চলেছিলেন, তাই আপনি তাঁর নিজের পুত্রকে তাঁর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হাসনে বসে রাজ্য শাসন করতে দিয়ে, তাঁর প্রতি আপনার করুণা ও দয়া প্রদর্শন করে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হে প্রভু, আমার পিতার জায়গায় আপনি আমাকে রাজা করেছেন, কিন্তু আমি এখনও প্রায় শিশুর মতোই অজ্ঞ| 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যাপারে আমার মধ্যে রয়োজনীয় অন্তর্দৃষ্টি ও বুদ্ধিমত্তার অভার র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আমি আপনার দাস, আপনার নির্বাচিত লোকের অন্যতম সেবক| আর এই অংসখ্য় ভক্ত ও সেবকের শাসনভার আজ আমার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ওপর ন্যস্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তাই আপনার কাছে আমার অনুনয় ও প্রার্থনা আমাকে আপনি প্রজ্ঞা দিন যাতে আমি রাজার কর্তব্য পালন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 ও লোকদের বিচার করতে পারি| যদি আমার এই মহত্‌ জ্ঞান থাকে তাহলে আমি ভাল ও মন্দের মধ্যে পার্থক্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তে পারব| এই প্রজ্ঞা ব্যতীত আপনার এই অগণিত লোকদের শাসন করা আমার পক্ষে অসম্ভ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শলোমনের এই প্রার্থনা শুনে প্রভু তাঁর প্রতি খুবই সন্তুষ্ট হ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তাই তিনি শলোমনকে বললেন, “তুমি নিজের জন্য দীর্ঘ জীবন বা ধনসম্পদ চাও নি| এমনকি তোমার শত্রু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ত্যু কামনাও করো নি| তুমি শুধু সঠিক সিদ্ধান্ত নেবার জন্য অন্তর্দৃষ্টি প্রার্থনা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তাই আমি অতি অবশ্যই তুমি যা প্রার্থনা করেছ তা তোমায় দেব| আমি তোমাকে বিচক্ষণ ও বুদ্ধিমান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লব| আমি তোমাকে এত বিচক্ষণতা দেব যা আজ পর্য়ন্ত কেউ কখনও পায নি এবং ভবিষ্যতেও পা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এছাড়াও তোমাকে পুরস্কৃত করার জন্য আমি তোমাকে সেসব জিনিসও দেব যা তুমি প্রার্থনা করো নি| সারা জী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 অসীম সম্পদ ও সম্মানের ভাগীদার হবে| তোমার মতো বড় রাজা আর পৃথিবীতে আর কেউ হ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শুধু তুমি আমার প্রতি আস্থা রেখো আর তোমার পিতা দায়ূদের মতো আমার আদেশ ও বিধিগুলি মেনে চলো| আর 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দি করো আমি তোমাকে দীর্ঘ জীবনও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শলোমনের ঘুম ভেঙ্গে গেল| তিনি বুঝতে পারলেন, স্বপ্নের মধ্যে দিয়ে ঈশ্বর বয়ং তাঁর সঙ্গে ক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ছেন| তখন শলোমন জেরুশালেমে ফিরে গেলেন, ঈশ্বরের আদেশ সম্বলিত পবিত্র সিন্দুকটির সামনে দাঁড়ালেন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মবলি ও মঙ্গল নৈবেদ্য নিবেদন করলেন| এরপর য়ে সমস্ত নেতা ও রাজকর্মচারীরা রাজ্য শাসনের কাজে তাঁ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হায়তা করেছিলেন তাঁদের সবাইকে নিয়ে একটি ভোজসভার আয়োজন 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একদিন দুটি গণিকা শলোমনের কাছে এসে উপস্থিত 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তাদের মধ্যে এক জন শলোমনকে বলল, “মহারাজ আমরা দুজনে একই ঘরে বাস করি| আমরা দুজনেই সন্তানসম্ভ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ছিলাম এবং সন্তান জন্ম দেওয়ার সময় উপস্থিত হয়| ঐ মেয়েটির উপস্থিতিতেই আমি আমার সন্তানের জন্ম দি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এর ঠিক তিনদিন পরে এই মেয়েটি তার শিশুর জন্ম দেয়| কিন্তু আমরা দুজন ছাড়া আমাদের বাড়ীতে অ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নো তৃতীয় ব্যক্তি ছিল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এক দিন রাতে ওর শিশুটি মারা যায় কারণ ও শিশুর ওপর শুয়েছিল| সে সময় ওর শিশুটি মারা যা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রাতের অন্ধকারে তখন ও আমার ঘুমন্ত অবস্থার সুয়োগ নিয়ে আমার শিশুটিকে ওর খাটে নিয়ে যায়| আর তার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ত শিশুটিকে আমার পাশে শুইযে দে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পরদিন সকালে আমি শিশুকে খাওয়াতে উঠে দেখি আমার পাশে একটি মৃত শিশু শোযানো আছে| তখন আমি খুঁটি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ক্ষ্য করে দেখি য়ে সেটি মোটেই আমার শিশু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অন্য মেয়েটি তত্‌ক্ষনাত্‌ এর প্রতিবাদ করে বলে, “মোটেই না! জীবন্ত শিশুটিই আমার| মৃতটা তোর!”প্রথ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য়েটি এর উত্তরে বলল, “মিথ্যে কথা| মৃত শিশুটি তোর, এটা আমার!” এই ভাবে দুজনে রাজার সামনে ঝগড়া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তখন রাজা শলোমন বলল, “তোমরা দুজনেই বলছো জীবিত শিশুটি তোমার আর মৃত শিশুটি অন্য জ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এখন আমি প্রহরীকে আদেশ দিচ্ছি গিয়ে একটা তরবারি নিয়ে আস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রাজা শলোমন বললেন, “এবার ঐ শিশুটিকে কেটে দু-আধখানা করো এবং ওদের দুজনকে একটা করে আধখানা টু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 দা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একথা শুনে য়ে মহিলাটির শিশু মারা গিয়েছিল সে বলল, “ঠিক আছে তাই হোক্, তাহলে আমরা কেউই আর ওকে পা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 কিন্তু অন্য মহিলাটি, য়ে শিশুটির আসল মা, যার শিশুটির প্রতি পূর্ণ ভালবাসা ও সহানুভূতি ছিল, 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জাকে বলল, “মহারাজ দয়া করে শিশুটিকে মারবেন না| ওকেই শিশুটি দিয়ে 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তখন রাজা শলোমন বললেন, “থামো, শিশুটিকে কেটো না| প্রথম জনের হাতেই শিশুটিকে তুলে দাও, কারণ, ঐ হচ্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ওর আসল 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ইস্রায়েলের সকলে শলোমনের এই বিচারের কথা শুনলো| তারা সকলেই শলোমনের অন্তর্দৃষ্টি ও বুদ্ধিমত্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য তাঁকে গভীরভাবে শ্রদ্ধা করত| তারা বুঝতে পেরেছিল সঠিক সিদ্ধান্ত নেবার ব্যাপারে রাজা শলোম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ন্তর্দৃষ্টি প্রায় ঈশ্বরের মতোই কাজ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3]]></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2026-10-20T09:55:51Z</dcterms:created>
  <dcterms:modified xsi:type="dcterms:W3CDTF">2026-10-20T09:55:51Z</dcterms:modified>
  <dc:title>১ রাজাবলি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