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1276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யாக்கோபை போல நான் போராடுவேன்
எலியாவை போல நான் ஜெபித்திடுவேன்  
விடமாட்டேன் விடமாட்டேன் 
யாக்கோபை போல நான் விடவே மாட்டே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அன்னாளை போல ஆலயத்தில்
அழுது நான் ஜெபித்திடுவேன்
என் துக்கம் சந்தோஷமாய்
மாறும் வரை ஜெபித்திடுவேன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கர்மேல் பர்வதத்தில் நின்றிடுவேன்
அக்கினி இறங்கும் வரை ஜெபித்திடுவேன்
எலியாவின் தேவனே
இரங்கி வாரும் ஐயா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தாவீதை போல அனுதினமும்
துதித்து நான் மகிழ்ந்திடுவேன்
கோலியாத்து வந்தாலும்
இயேசுவின் நாமத்திலே முறியடிப்பே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5">
  <a:themeElements>
    <a:clrScheme name="Theme8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2026-09-16T22:08:09Z</dcterms:created>
  <dcterms:modified xsi:type="dcterms:W3CDTF">2026-09-16T22:08:09Z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