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தம்முடைய கண்களை நீதிமான்களைவிட்டு விலக்காமல், அவர்களை ராஜாக்களோடேகூட சிங்காசனத்தில் ஏறவும், உயர்ந்த ஸ்தலத்தில் என்றைக்கும் உட்கார்ந்திருக்கவும் செய்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தம்முடைய கண்களை நீதிமான்களைவிட்டு விலக்காமல், அவர்களை ராஜாக்களோடேகூட சிங்காசனத்தில் ஏறவும், உயர்ந்த ஸ்தலத்தில் என்றைக்கும் உட்கார்ந்திருக்கவும் செய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விலங்குகள் போடப்பட்டு, உபத்திரவத்தின் கயிறுகளால் கட்டப்பட்டிருந்தால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விலங்குகள் போடப்பட்டு, உபத்திரவத்தின் கயிறுகளால் கட்டப்பட்டிருந்தால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, அவர்கள் கிரியையையும், மிஞ்சிப்போன அவர்களுடைய மீறுதல்களையும் அவர்களுக்குத் தெரியப்படுத்த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, அவர்கள் கிரியையையும், மிஞ்சிப்போன அவர்களுடைய மீறுதல்களையும் அவர்களுக்குத் தெரியப்படுத்த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்கிரமத்தை விட்டுத் திரும்பும்படி அவர்கள் செவியைத் திறந்து கடிந்துகொள்ள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அடங்கி அவரைச் சேவித்தால், தங்கள் நாட்களை நன்மையாகவும், தங்கள் வருஷங்களைச் செல்வவாழ்வாகவும் போக்க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அடங்கி அவரைச் சேவித்தால், தங்கள் நாட்களை நன்மையாகவும், தங்கள் வருஷங்களைச் செல்வவாழ்வாகவும் போக்க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டங்கார்களாகில் பட்டயத்துக்கு இரையாகி, ஞானம் அடையாமல் மாண்டுபோ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டங்கார்களாகில் பட்டயத்துக்கு இரையாகி, ஞானம் அடையாமல் மாண்டுபோ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ாயமுள்ள இருதயத்தார் குரோதத்தைக் குவித்துக்கொள்ளுகிறார்கள்; அவர்களை அவர் கட்டிவைக்கும்போது கெஞ்சிக் கூப்பிட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ாயமுள்ள இருதயத்தார் குரோதத்தைக் குவித்துக்கொள்ளுகிறார்கள்; அவர்களை அவர் கட்டிவைக்கும்போது கெஞ்சிக் கூப்பிடு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வாலவயதிலே மாண்டுபோவார்கள்; இலச்சையானவர்களுக்குள்ளே அவர்கள் பிராணன் முடிய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ிறுமைப்பட்டர்வகளை அவர் சிறுமைக்கு நீங்கலாக்கி, அவர்கள் ஒடுக்கப்பட்டிருக்கையில் அவர்கள் செவியைத் திறக்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ிறுமைப்பட்டர்வகளை அவர் சிறுமைக்கு நீங்கலாக்கி, அவர்கள் ஒடுக்கப்பட்டிருக்கையில் அவர்கள் செவியைத் திறக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அவர் உம்மையும் நெருக்கத்தினின்று விலக்கி, ஒடுக்கமில்லாத விசாலத்திலே வைப்பார்; உம்முடைய போஜனபந்தி கொழுமையான பதார்த்தங்களால் நிறைந்திரு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அவர் உம்மையும் நெருக்கத்தினின்று விலக்கி, ஒடுக்கமில்லாத விசாலத்திலே வைப்பார்; உம்முடைய போஜனபந்தி கொழுமையான பதார்த்தங்களால் நிறைந்திரு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ாதவன்மேல் வரும் நியாயத்தீர்ப்பு நிறைவேறப் பார்ப்பீர்; நியாயமும் நீதியும் உம்மை ஆதரி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க்கிரமுண்டாயிருக்கிறதினால் அவர் உம்மை ஒரு அடியினால் வாரிக்கொண்டு போகாதபடிக்கு எச்சரிக்கையாயிரும்; அப்பொழுது மீட்கும்பொருளை மிகுதியாய்க் கொடுத்தாலும் அதற்கு நீர் நீங்கலாகமாட்டீ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்முடைய செல்வத்தை அவர் மதிப்பாரோ? உம்முடைய பொன்னையும், பூரணபராக்கிரமத்தையும் அவர் மதிக்கமாட்டார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்முடைய செல்வத்தை அவர் மதிப்பாரோ? உம்முடைய பொன்னையும், பூரணபராக்கிரமத்தையும் அவர் மதிக்கமாட்டார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ஜனங்கள் தங்கள் இடத்தைவிட்டு வாரிக்கொள்ளப்படப்போகிற இரவை வாஞ்சிக்காதிர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ஜனங்கள் தங்கள் இடத்தைவிட்டு வாரிக்கொள்ளப்படப்போகிற இரவை வாஞ்சிக்காதிர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க்கிரமத்துக்குத் திரும்பாதபடிக்கு எச்சரிக்கையாயிரும், உபத்திரவத்தைப்பார்க்கிலும் அக்கிரமத்தைத் தெரிந்துகொண்டீர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 தேவன் தம்முடைய வல்லமையில் உயர்ந்திருக்கிறார்; அவரைப்போல் போதிக்கிறவர் யார்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ுடைய வழியின் நியாயத்தை விசாரிக்கத்தக்கவன் யார்? நீர் அநியாயம் செய்தீர் என்று சொல்லத்தக்கவன் யார்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னுஷர் நோக்கிப்பார்க்கிற அவருடைய கிரியை நீர் மகிமைப்படுத்த நினைய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னுஷர் நோக்கிப்பார்க்கிற அவருடைய கிரியை நீர் மகிமைப்படுத்த நினைய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ல்லா மனுஷரும் அதைக் காண்கிறார்களே; தூரத்திலிருந்து அது மனுஷருக்கு வெளிப்படு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தோ, தேவன் மகத்துவமுள்ளவர், நாம் அவரை அறிய முடியாது; அவருடைய வருஷங்களின் இலக்கம் ஆராய்ந்து முடியா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நீர்த்துளிகளை அணுவைப்போல ஏறப்பண்ணுகிறார்; அவைகள் மேகத்திலிருந்து மழையாய்ச் சொரி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ை மேகங்கள் பெய்து, மனுஷர்மேல் மிகுதியாய்ப் பொழி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கங்களின் பரவுதலையும், அவருடைய கூடாரத்திலிருந்து எழும்பும் குமுறல்களையும் அறியமுடியுமோ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தோ, அதின்மேல் தம்முடைய மின்னலின் ஒளியை விரிக்கிறார்; சமுத்திரத்தின் ஆழங்களையும் மூட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ைகளால் ஜனங்களை தண்டிக்கிறவரும், ஆகாரங்கொடுத்து இரட்சிக்கிறவருமாயிருக்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 மின்னலின் ஒளியைத் தமது கைக்குள்ளே மூடி, அது இன்னின்னதை, அடிக்கவேண்டுமென்று கட்டளையிட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தினால் அவர் செய்ய நினைக்கிறதையும், மந்தாரம் எழும்பப்போகிறதையும், ஆடுமாடுகள் அறியப்படுத்த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எலிகூ: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பேசிமுடியுமட்டும் சற்றே பொறும்; இன்னும் தேவன்பட்சத்தில் நான் சொல்லவேண்டிய நியாயங்களை உமக்குச் சொல்லிக்காண்பிப்ப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பேசிமுடியுமட்டும் சற்றே பொறும்; இன்னும் தேவன்பட்சத்தில் நான் சொல்லவேண்டிய நியாயங்களை உமக்குச் சொல்லிக்காண்பிப்ப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தூரத்திலிருந்து ஞானத்தைக் கொண்டுவந்து, என்னை உண்டாக்கினவருடைய நீதியை விளங்கப்பண்ணுவ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தூரத்திலிருந்து ஞானத்தைக் கொண்டுவந்து, என்னை உண்டாக்கினவருடைய நீதியை விளங்கப்பண்ணுவ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ெய்யாகவே என் வார்த்தைகள் பொய்யற்றிருக்கும்; உம்மோடே பேசுகிறவன் அறிவில் தேறினவ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தேவன் மகத்துவமுள்ளவர், அவர் ஒருவரையும் புறக்கணியார்; மன உருக்கத்திலும் அவர் மகத்துவமுள்ளவ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தேவன் மகத்துவமுள்ளவர், அவர் ஒருவரையும் புறக்கணியார்; மன உருக்கத்திலும் அவர் மகத்துவமுள்ளவ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துன்மார்க்கமாய் பிழைக்க ஒட்டாதிருக்கிறார்; சிறுமையானவர்களின் நியாயத்தை விசாரிக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ারা সত্‌পথে জীবনযাপন করে ঈশ্বর তাদের ওপর নজর রাখেন| তিনি সত্ ‌লোকদেরই শাসক হতে দেন| সত্ ‌লোকদের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চির দিনের জন্য সম্মান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ই যদি মানুষকে শাস্তি দেওয়া হয়ে থাকে এবং যদি তাদের শিকল ও দড়ি দিয়ে বাঁধা হয়ে থাকে, তাহ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নিশ্চয় কিছু ভুল কাজ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রা কি করেছিলো তা ঈশ্বর ওদের বলবেন| ওরা কি পাপ করেছিলো তা ঈশ্বর ওদের বলবেন| ঈশ্বর ওদের বলবেন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রা ভীষণ অহঙ্কারী 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ঈশ্বর ওই লোকগুলিকে তাঁর সতর্কবাণী শুনতে বাধ্য করবেন| তিনি ওদের পাপ বন্ধ করার জন্য নির্দেশ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দি তারা ঈশ্বরের কথা শোনে এবং তাঁকে মান্য করে, তাহলে তারা তাদের জীবনের বাকী দিনগুলো সুখে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ৃদ্ধিতে যাপ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িন্তু এই লোকগুলো যদি ঈশ্বরকে মানতে অস্বীকার করে তাহলে তারা ধ্বংস হয়ে যাবে| তাদের নির্বোধের ম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ৃত্যু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য়ে লোকরা ঈশ্বরের তোযাক্কা করে না তারা সর্বদাই তিক্ত স্বভাবের হয়| এমনকি ঈশ্বর যখন ওদের শাস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ন তখনও ওরা ঈশ্বরের কাছে প্রার্থনা করতে চায়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ঐ লোকগুলো পুরুষ দেহ-জীবীর মত অল্প বয়সেই মারা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িন্তু বিনীত লোকদের ঈশ্বর সংকট থেকে উদ্ধার করবেন| মানুষ জেগে উঠবে এবং ঈশ্বরের কথা শুনবে ব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মানুষকে সমস্যা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ইয়োব, ঈশ্বর আপনাকে সাহায্য করতে চান| ঈশ্বর আপনাকে সমস্যা থেকে মুক্ত করতে চান| আপনার জীবন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আরও সাবলীল করতে চান| ঈশ্বর আপনার সামনে প্রচুর খাদ্য দিতে চ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িন্তু ইয়োব, আপনি দোষী সাব্যস্ত হয়েছিলেন| তাই এক জন মন্দ লোকের মত আপনি শাস্তি পে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ইয়োব, সম্পদের দ্বারা আপনি নির্বোধ হয়ে যাবেন না| অর্থ য়েন আপনার মনের পরিবর্তন ন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পনার অর্থ এখন আপনাকে সাহায্য করতে পারবে না| এবং শক্তিশালী লোকরাও এখন কোন ভাবে সাহায্য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বে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রাত্রির আগমনের প্রত্যাশা করবেন না| লোকে অন্ধকারে অদৃশ্য হয়ে য়েতে চায়| তারা ভাবে তারা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 থেকে লুকিয়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ইয়োব, আপনি প্রচুর কষ্টভোগ করেছেন| কিন্তু মন্দকে পছন্দ করবেন না| ভুল করবেন না, সতর্ক থাক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দেখুন, ঈশ্বরের শক্তি তাঁকে মহান করেছে| ঈশ্বর প্রত্যেকেরই মহানতম শিক্ষ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কি করতে হবে তা কোন লোকই ঈশ্বরকে বলতে পারে না| কোন লোকই ঈশ্বরকে বলতে পারে না, ‘আপনি ভুল করেছেন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ঈশ্বর যা করেছেন তার জন্য তাঁকে প্রশংসা করার কথা মনে রাখবেন| ঈশ্বরের প্রশংসা করে লোকে অনেক গ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িখ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ঈশ্বর কি করেছেন তা প্রত্যেকেই দেখতে পায়| কিন্তু লোকরা ঈশ্বরের কাজ শুধু মাত্র দূর থেকে দেখ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হ্যাঁ, আমাদের কল্পনার চেয়েও ঈশ্বর মহান| ঈশ্বর কতদিন ধরে বেঁচে আছেন, আমরা জানি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“ঈশ্বর পৃথিবী থেকে জল নিয়ে তাকে বৃষ্টিতে পরিণত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াই মেঘ জল দেয় এবং বহু লোকের ওপর বৃষ্টি পড়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কেমন করে ঈশ্বর মেঘকে ছড়িয়ে দেন, কেমন করে আকাশে বজ্র খেলে যায় তা কেউই জানে না, বুঝতে পা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দেখুন, ঈশ্বর তাঁর বিদ্যুত্‌কে আকাশে পাঠিয়েছেন এবং সমুদ্রের গভীরতম অংশকে আবৃত করে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জাতিগুলিকে নিয়ন্ত্রণ করার জন্য এবং তাদের প্রচুর খাবার দেওয়ার জন্য ঈশ্বর ওগুলিকে ব্যবহার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ঈশ্বর তাঁর হাতে বিদ্যুত্‌কে ধরে থাকেন এবং যেখানে তিনি চান, সেখানেই বিদ্যুত্‌কে আছড়ে ফ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বজ্রপাত মানুষকে সতর্ক করে দেয় য়ে ঝড় আসছে| তাই গবাদি পশুরাও জানতে পারে ঝড় আস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ইলীহূ বলে চলল| সে বল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আরো কিছুক্ষণ ধৈর্য়্য় ধরুন এবং আমি আপনাকে শিক্ষা দেব| ঈশ্বরের স্বপক্ষে বলবার মত আরো অনেক জিনি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য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মার জ্ঞান আমি সবার সঙ্গে ভাগ করে নেবো| ঈশ্বর আমায় সৃষ্টি করেছেন এবং আমি প্রমাণ করব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্যায়পরাযণ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ইয়োব, আমি সত্যি কথা বলছি| আমি জানি আমি কি বল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ঈশ্বর প্রচণ্ড শক্তিমান, কিন্তু তিনি মানুষকে ঘৃণা করেন না| ঈশ্বর প্রচণ্ড শক্তিমান কিন্তু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ীষণ রকমের জ্ঞানীও বট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ঈশ্বর মন্দ লোকদের বাঁচতে দেবেন না| ঈশ্বর গরীব লোকদের সঙ্গে সর্বদাই ভালো ব্যবহার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2026-10-20T05:19:18Z</dcterms:created>
  <dcterms:modified xsi:type="dcterms:W3CDTF">2026-10-20T05:19:18Z</dcterms:modified>
  <dc:title>ইয়োব : 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