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ிராணனை வாங்கத்தேடுகிறவர்களின் கையிலும் நீ பயப்படுகிறவர்களின் கையிலும் உன்னை ஒப்புக்கொடுப்பேன்; பாபிலோன் ராஜாவாகிய நேபுகாத்நேச்சாரின் கையிலும் கல்தேயரின் கையிலும் ஒப்புக்கொடுப்பேன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ிராணனை வாங்கத்தேடுகிறவர்களின் கையிலும் நீ பயப்படுகிறவர்களின் கையிலும் உன்னை ஒப்புக்கொடுப்பேன்; பாபிலோன் ராஜாவாகிய நேபுகாத்நேச்சாரின் கையிலும் கல்தேயரின் கையிலும் ஒப்புக்கொடுப்பேன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யும், உன்னைப் பெற்ற தாயையும், உங்கள் ஜநந பூமியல்லாத அந்நிய தேசத்திலே துரத்திவிடுவேன். அங்கே சாவ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யும், உன்னைப் பெற்ற தாயையும், உங்கள் ஜநந பூமியல்லாத அந்நிய தேசத்திலே துரத்திவிடுவேன். அங்கே சாவ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ரும்புவதற்குத் தங்கள் ஆத்துமா வாஞ்சிக்கும் தேசத்துக்கு அவர்கள் திரும்பிவருவ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னியா என்கிற இந்த மனுஷன் அவமதிக்கப்பட்ட உடைந்த சிலையோ ஒருவரும் விரும்பாத பாத்திரமோ அவனும் அவன் சந்ததியும் தள்ளுண்டதும், தாங்கள் அறியாததேசத்திலே துரத்திவிடப்பட்டதும் ஏது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னியா என்கிற இந்த மனுஷன் அவமதிக்கப்பட்ட உடைந்த சிலையோ ஒருவரும் விரும்பாத பாத்திரமோ அவனும் அவன் சந்ததியும் தள்ளுண்டதும், தாங்கள் அறியாததேசத்திலே துரத்திவிடப்பட்டதும் ஏது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ே! தேசமே! தேசமே! கர்த்தருடைய வார்த்தையைக் கே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ருஷன் சந்தானமற்றவன், தன் நாட்களில் வாழ்வடையாதவன் என்று இவனைக்குறித்து எழுதுங்கள்; அவன் வித்தில் ஒருவனாகிலும் வாழ்வடைந்து, தாவீதின் சிங்காசனத்தில் வீற்றிருந்து யூதாவில் அரசாளப்போகிறதில்லை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ருஷன் சந்தானமற்றவன், தன் நாட்களில் வாழ்வடையாதவன் என்று இவனைக்குறித்து எழுதுங்கள்; அவன் வித்தில் ஒருவனாகிலும் வாழ்வடைந்து, தாவீதின் சிங்காசனத்தில் வீற்றிருந்து யூதாவில் அரசாளப்போகிறதில்லை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ன்னது: நீ யூதா ராஜாவின் அரமனைக்குப் போய், அங்கே வேண்டிய வசனம் என்னவென்றால்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ின் சிங்காசனத்தில் வீற்றிருக்கிற யூதாவின் ராஜாவே, நீரும் உம்முடைய ஊழியக்காரரும் இந்த வாசல்களுக்குள் பிரவேசிக்கிற உம்முடைய ஜனமும் கர்த்தருடைய வார்த்தையைக் கேள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ின் சிங்காசனத்தில் வீற்றிருக்கிற யூதாவின் ராஜாவே, நீரும் உம்முடைய ஊழியக்காரரும் இந்த வாசல்களுக்குள் பிரவேசிக்கிற உம்முடைய ஜனமும் கர்த்தருடைய வார்த்தையைக் கேள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ார்த்தையின்படியே நீங்கள் மெய்யாய்ச் செய்வீர்களாகில், தாவீதின் சிங்காசனத்தில் உட்கார்ந்திருக்கிற ராஜாக்கள் இரதங்கள்மேலும் குதிரைகள்மேலும் ஏறி, அவனும் அவன் ஊழியக்காரரும் அவன் ஜனமுமாக இந்த அரமனை வாசல்களின் வழியாய் உட்பிரவேசிப்பார்களெ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ார்த்தையின்படியே நீங்கள் மெய்யாய்ச் செய்வீர்களாகில், தாவீதின் சிங்காசனத்தில் உட்கார்ந்திருக்கிற ராஜாக்கள் இரதங்கள்மேலும் குதிரைகள்மேலும் ஏறி, அவனும் அவன் ஊழியக்காரரும் அவன் ஜனமுமாக இந்த அரமனை வாசல்களின் வழியாய் உட்பிரவேசிப்பார்களெ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ந்த வார்த்தைகளைக்கேளாமற்போனீர்களேயாகில் இந்த அரமனை பாழாய்ப்போம் என்று என்பேரில் ஆணையிட்டேன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ந்த வார்த்தைகளைக்கேளாமற்போனீர்களேயாகில் இந்த அரமனை பாழாய்ப்போம் என்று என்பேரில் ஆணையிட்ட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ராஜாவின் அரமனையைக் குறித்துக் கர்த்தர்: நீ எனக்குக் கீலேயாத்தைப்போலவும் லீபனோனின் கொடுமுடியைப்போலவும் இருக்கிறாய், ஆனாலும் மெய்யாகவே நான் உன்னை வனாந்தரத்தைப்போலவும், குடியில்லாத பட்டணங்களைப்போலவும் ஆக்கிவிட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ராஜாவின் அரமனையைக் குறித்துக் கர்த்தர்: நீ எனக்குக் கீலேயாத்தைப்போலவும் லீபனோனின் கொடுமுடியைப்போலவும் இருக்கிறாய், ஆனாலும் மெய்யாகவே நான் உன்னை வனாந்தரத்தைப்போலவும், குடியில்லாத பட்டணங்களைப்போலவும் ஆக்கிவிட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ங்காரகாரரை அவரவர் ஆயுதங்களோடுகூட நான் உனக்கு விரோதமாக ஆயத்தப்படுத்துவேன்; உன் உச்சிதமான கேதுருக்களை அவர்கள் வெட்டி அக்கினியிலே போடுவார்கள்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ங்காரகாரரை அவரவர் ஆயுதங்களோடுகூட நான் உனக்கு விரோதமாக ஆயத்தப்படுத்துவேன்; உன் உச்சிதமான கேதுருக்களை அவர்கள் வெட்டி அக்கினியிலே போடுவார்கள்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ம் ஜாதிகள் இந்த நகரத்தைக் கடந்துவந்து, அவனவன் தன் தன் அயலானை நோக்கி: இந்தப்பெரிய நகரத்துக்குக் கர்த்தர் இப்படிச் செய்தது என்னவென்று கேட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ம் ஜாதிகள் இந்த நகரத்தைக் கடந்துவந்து, அவனவன் தன் தன் அயலானை நோக்கி: இந்தப்பெரிய நகரத்துக்குக் கர்த்தர் இப்படிச் செய்தது என்னவென்று கேட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ப் பிரதியுத்தரமாக: அவர்கள் தங்கள் தேவனாகிய கர்த்தரின் உடன்படிக்கையை விட்டுவிட்டு, அந்நிய தேவர்களைப் பணிந்துகொண்டு, அவைகளுக்கு ஆராதனைசெய்தபடியினால் இப்படியாயிற்று என்பார்களென்று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ப் பிரதியுத்தரமாக: அவர்கள் தங்கள் தேவனாகிய கர்த்தரின் உடன்படிக்கையை விட்டுவிட்டு, அந்நிய தேவர்களைப் பணிந்துகொண்டு, அவைகளுக்கு ஆராதனைசெய்தபடியினால் இப்படியாயிற்று என்பார்களென்று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னுக்காக அழவேண்டாம், அவனுக்காகப் பரிதபிக்கவும்வேண்டாம், சிறைப்பட்டுப்போனவனுக்காகவே அழுங்கள்; அவன் இனித் திரும்பவருவதுமில்லை, ஜநந பூமியைக் காண்பதும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னுக்காக அழவேண்டாம், அவனுக்காகப் பரிதபிக்கவும்வேண்டாம், சிறைப்பட்டுப்போனவனுக்காகவே அழுங்கள்; அவன் இனித் திரும்பவருவதுமில்லை, ஜநந பூமியைக் காண்பதும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தகப்பனாகிய யோசியாவின் பட்டத்துக்கு வந்து, அரசாண்டு, இவ்விடத்திலிருந்து புறப்பட்டுப்போன யூதாவின் ராஜாவாயிருந்த யோசியாவின் குமாரனாகிய சல்லூமைக்குறித்து: அவன் இனி இங்கே திரும்ப வராம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தகப்பனாகிய யோசியாவின் பட்டத்துக்கு வந்து, அரசாண்டு, இவ்விடத்திலிருந்து புறப்பட்டுப்போன யூதாவின் ராஜாவாயிருந்த யோசியாவின் குமாரனாகிய சல்லூமைக்குறித்து: அவன் இனி இங்கே திரும்ப வராம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ன் கொண்டுபோகப்பட்ட ஸ்தலத்திலே மரிப்பான், இந்ததேசத்தை அவன் இனிக் காண்பதில்லையெ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க்கு விஸ்தாரமான வீட்டையும் காற்று வீசும் விசாலமான மேலறைகளையும் கட்டுவானென்று சொல்லி, பலகணிகளைத் தனக்குத் திறந்து, கேதுரு பலகைகளை வைத்து, ஜாதிலிங்கவருணம் பூச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க்கு விஸ்தாரமான வீட்டையும் காற்று வீசும் விசாலமான மேலறைகளையும் கட்டுவானென்று சொல்லி, பலகணிகளைத் தனக்குத் திறந்து, கேதுரு பலகைகளை வைத்து, ஜாதிலிங்கவருணம் பூச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ீதியினாலே தன் வீட்டையும், அநியாயத்தினாலே தன் மேலறைகளையும் கட்டி, தன் அயலான் செய்யும் வேலைக்குக் கூலிகொடாமல் அவனைச் சும்மா வேலைகொள்ளுகிறவனுக்கு ஐயோ!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ீதியினாலே தன் வீட்டையும், அநியாயத்தினாலே தன் மேலறைகளையும் கட்டி, தன் அயலான் செய்யும் வேலைக்குக் கூலிகொடாமல் அவனைச் சும்மா வேலைகொள்ளுகிறவனுக்கு ஐயோ!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ேதுருமர மாளிகைகளில் உலாவுகிறபடியினாலே ராஜாவாயிருப்பாயோ? உன் தகப்பன் போஜனபானம்பண்ணி, நியாயமும் நீதியுஞ்செய்தபோது அவன் சுகமாய் வாழ்ந்திருக்கவில்லைய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ேதுருமர மாளிகைகளில் உலாவுகிறபடியினாலே ராஜாவாயிருப்பாயோ? உன் தகப்பன் போஜனபானம்பண்ணி, நியாயமும் நீதியுஞ்செய்தபோது அவன் சுகமாய் வாழ்ந்திருக்கவில்லைய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ிறுமையும் எளிமையுமானவனுடைய நியாயத்தை விசாரித்தான்; அப்பொழுது சுகமாய் வாழ்ந்தான்; அப்படிச் செய்வதல்லவோ என்னை அறிகிற அறிவு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ிறுமையும் எளிமையுமானவனுடைய நியாயத்தை விசாரித்தான்; அப்பொழுது சுகமாய் வாழ்ந்தான்; அப்படிச் செய்வதல்லவோ என்னை அறிகிற அறிவு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ும் உன் மனதுமோவென்றால் தற்பொழிவின்மேலும், குற்றமில்லாத இரத்தத்தைச் சிந்துவதின்மேலும், இடுக்கமும் நொறுக்குதலும் செய்வதின்மேலுமே அல்லாமல் வேறொன்றின்மேலும் வைக்கப்பட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ும் உன் மனதுமோவென்றால் தற்பொழிவின்மேலும், குற்றமில்லாத இரத்தத்தைச் சிந்துவதின்மேலும், இடுக்கமும் நொறுக்குதலும் செய்வதின்மேலுமே அல்லாமல் வேறொன்றின்மேலும் வைக்கப்பட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கழுதை புதைக்கப்படுகிறவண்ணமாய் அவன் எருசலேமின் வாசல்களுக்கு வெளியே இழுத்தெறிந்து புதைக்கப்படுவான் என்று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ீபனோனின்மேலேறிப் புலம்பு, பாசானில் உரத்த சத்தமிடு, ஆபரீமிலிருந்து கூப்பிட்டுக்கொண்டிரு, உன் நேசர் அனைவரும் முறி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ீபனோனின்மேலேறிப் புலம்பு, பாசானில் உரத்த சத்தமிடு, ஆபரீமிலிருந்து கூப்பிட்டுக்கொண்டிரு, உன் நேசர் அனைவரும் முறி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கமாய் வாழ்ந்திருக்கையில் நான் உனக்குச் சொன்னேன், நீ கேளேன் என்றாய், உன் சிறுவயதுமுதல் நீ என் சத்தத்தைக் கேளாமற்போகிறதே உன் வழக்க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கமாய் வாழ்ந்திருக்கையில் நான் உனக்குச் சொன்னேன், நீ கேளேன் என்றாய், உன் சிறுவயதுமுதல் நீ என் சத்தத்தைக் கேளாமற்போகிறதே உன் வழக்க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ேய்ப்பர்கள் எல்லாரையும் காற்று அடித்துக்கொண்டுபோகும்; உன் நேசர் சிறைப்பட்டுப்போவார்கள்; அப்போதல்லவோ எல்லாப் பொல்லாப்பினிமித்தமும் நீ வெட்கப்பட்டு இலச்சையடைவாய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ேய்ப்பர்கள் எல்லாரையும் காற்று அடித்துக்கொண்டுபோகும்; உன் நேசர் சிறைப்பட்டுப்போவார்கள்; அப்போதல்லவோ எல்லாப் பொல்லாப்பினிமித்தமும் நீ வெட்கப்பட்டு இலச்சையடைவாய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ீபனோனில் வாசமாயிருந்து, கேதுருமரங்களில் கூடுகட்டிக்கொண்டிருக்கிறவளே, வேதனைகளும் பிள்ளைப்பெறுகிறவளுக்கொத்த வாதையும் உனக்கு வருகையில் நீ எவ்வளவு பரிதபிக்கப்படத்தக்கவளாயிருப்பாய்!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ீபனோனில் வாசமாயிருந்து, கேதுருமரங்களில் கூடுகட்டிக்கொண்டிருக்கிறவளே, வேதனைகளும் பிள்ளைப்பெறுகிறவளுக்கொத்த வாதையும் உனக்கு வருகையில் நீ எவ்வளவு பரிதபிக்கப்படத்தக்கவளாயிருப்பாய்!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ராஜாவாகிய யோயாக்கீமின் குமாரன் கோனியா என் வலதுகையின் முத்திரை மோதிரமாயிருந்தாலும், அதிலிருந்து உன்னைக் கழற்றி எறிந்துபோடுவேன் என்று என் ஜீவனைக்கொண்டு சொல்லுகிறேன்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ராஜாவாகிய யோயாக்கீமின் குமாரன் கோனியா என் வலதுகையின் முத்திரை மோதிரமாயிருந்தாலும், அதிலிருந்து உன்னைக் கழற்றி எறிந்துபோடுவேன் என்று என் ஜீவனைக்கொண்டு சொல்லுகிற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मैं तुझे तेरे प्राण के खोजियों के हाथ, और जिन से तू डरता है उनके अर्थात बाबुल के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बूकदनेस्सर और कसदियों के हाथ में क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मैं तुझे तेरी जननी समेत एक पराए देश में जो तुम्हारी जन्मभूमि नहीं है फेंक दूंगा, और तुम वहीं म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परन्तु जिस देश में वे लौटने की बड़ी लालसा करते हैं, वहां कभी लौटने न प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क्या, यह पुरुष कोन्याह तुच्छ और टूटा हुआ बर्तन है? क्या यह निकम्मा बर्तन है? फिर वह वंश समे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जाने देश में क्यों निकाल कर फेंक दिया जाए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हे पृथ्वी, पृथ्वी, हे पृथ्वी, यहोवा का वचन सु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यहोवा यों कहता है कि इस पुरुष को निर्वंश लिखो, उसका जीवनकाल कुशल से न बीतेगा; और न उसके वंश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कोई भाग्यवान हो कर दाऊद की गद्दी पर विराजमान वा यहूदियों पर प्रभुता करनेवाला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ने यों कहा, यहूदा के राजा के भवन में उतर कर यह वचन क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े दाऊद की गद्दी पर विराजमान यहूदा के राजा, तू अपने कर्मचारियों और अपनी प्रजा के लोगों समेत जो इ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ाटकों से आया करते हैं, यहोवा का वचन सु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यहोवा यों कहता है, न्याय और धर्म के काम करो; और लुटे हुए को अन्धेर करने वाले के हाथ से छुड़ाओ।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देशी, अनाथ और विधवा पर अन्धेर व उपद्रव मत करो, न इस स्थान में निर्दोषों का लोहू बह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देखो, यदि तुम ऐसा करोगे, तो इस भवन के फाटकों से हो कर दाऊद की गद्दी पर विराजमान राजा रथो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ोड़ों पर चढ़े हुए अपने अपने कर्मचारियों और प्रजा समेत प्रवेश किया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परन्तु, यदि तुम इन बातों को न मानो तो, मैं अपनी ही सौगन्ध खाकर कहता हूँ, यहोवा की यह वाणी है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भवन उजाड़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्योंकि यहोवा यहूदा के राजा के इस भवन के विषय में यों कहता है, तू मुझे गिलाद देश सा और लबानो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िखर सा दिखाई पड़ता है, परन्तु निश्चय मैं तुझे मरुस्थल व एक निर्जन नगर बन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ैं नाश करने वालों को हथियार देकर तेरे विरुद्ध भेजूंगा; वे तेरे सुन्दर देवदारों को काट कर आग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झोंक द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जाति जाति के लोग जब इस नगर के पास से निकलेंगे तब एक दूसरे से पूछेंगे, यहोवा ने इस बड़े नगर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ऐसी दशा क्यों क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लोग कहेंगे, इसका कारण यह हे कि उन्होंने अपने परमेश्वर यहोवा की वाचा को तोड़ कर दूसरे देवताओ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दण्डवत की और उनकी उपासना भी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मरे हुओं के लिये मत रोओ, उसके लिये विलाप मत करो। उसी के लिये फूट फूटकर रोओ जो परदेश चला गय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वह लौट कर अपनी जन्मभूमि को फिर कभी देखने न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ोंकि यहूदा के राजा योशिय्याह का पुत्र शल्लूम, जो अपने पिता योशिय्याह के स्थान पर राजा थ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 स्थान से निकल गया, उसके विषय में यहोवा यों कहता है कि वह फिर यहां लौट कर न आने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वह जिस स्थान में बंधुआ हो कर गया है उसी में मर जाएगा, और इस देश को फिर कभी देखने न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 पर हाय जो अपने घर को अधर्म से और अपनी उपरौठी कोठरियों को अन्याय से बनवाता है; जो अपने पड़ो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बेगारी में काम कराता है और उसकी मज़दूरी नहीं दे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वह कहता है, मैं अपने लिये लम्बा-चौड़ा घर और हवादार कोठा बना लूंगा, और वह खिड़कियां बना कर उन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वदार की लकड़ी से पाट लेता है, और सिन्दूर से रंग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ू जो देवदार की लकड़ी का अभिलाषी है, क्या इस रीति से तेरा राज्य स्थिर रहेगा। देख, तेरा पि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्याय और धर्म के काम करता था, और वह खाता पीता और सुख से भी रहता थ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वह इस कारण सुख से रहता था क्योंकि वह दीन और दरिद्र लोगों का न्याय चुकाता था। क्या यही मेरा ज्ञ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ना नहीं है? यहोवा की यह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परन्तु तू केवल अपना ही लाभ देखता है, और निर्दोषों की हत्या करने और अन्धेर और उपद्रव करने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ा मन और दृष्टि लग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इसलिये योशिय्याह के पुत्र यहूदा के राजा यहोयाकीम के विषय में यहोवा यह कहता है, कि जैसे लोग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ीति से कह कर रोते हैं, हाय मेरे भाई, हाय मेरी बहिन! इस प्रकार कोई हाय मेरे प्रभु वा हाय तेरा वैभ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 कर उसके लिये विलाप न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वरन उसको गदहे की नाईं मिट्टी दी जाएगी, वह घसीट कर यरूशलेम के फाटकों के बाहर फेंक द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लबानोन पर चढ़कर हाय हाय कर, तब बाशान जा कर ऊंचे स्वर से चिल्ला; फिर अबारीम पहाड़ पर ज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य-हाय कर, क्योंकि तेरे सब मित्र नाश हो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ेरे सुख के समय मैं ने तुझ को चिताया था, परन्तु तू ने कहा, मैं तेरी न सुनूंगी। युवावस्था ही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ी चाल ऐसी है कि तू मेरी बात नहीं सुन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ेरे सब चरवाहे वायु से उड़ाए जाएंगे, और तेरे मित्र बंधुआई में चले जाएंगे; निश्चय तू उस समय अप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री बुराइयों के कारण लज्जित होगी और तेरा मुंह काला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हे लबानोन की रहने वाली, हे देवदार में अपना घोंसला बनाने वालो, जब तुझ को जच्चा की सी पीड़ाएं उठ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तू व्याकुल हो जाएग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यहोवा की यह वाणी है, मेरे जीवन की सौगन्ध, चाहे यहोयाकीम का पुत्र यहूदा का राजा कोन्याह,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हिने हाथ की अंगूठी भी होता, तोभी मैं उसे उतार फें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2026-10-21T07:30:22Z</dcterms:created>
  <dcterms:modified xsi:type="dcterms:W3CDTF">2026-10-21T07:30:22Z</dcterms:modified>
  <dc:title>यिर्मयाह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