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ூவினங்கள் தென்றலோடு வாசம் வீசுதே பச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ல்லினங்கள் பாலனுக்கு மெத்தையாச்ச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ச் சிறையில் வாழும் மாந்தர் பாவம் போக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 பரமன் இயேசு இராஜனுக்கு என்ன கொடு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இதயத்திலே இயேசுவுக்கு இடமும் கொடு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சாயின் அடிமரத்தின் இளந்தளிர் ஒ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ன லோகத்தை மீட்க பிறந்தது அன்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! என்ன! என்ன! நமக்கு ஆன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்! இன்பம்! இன்பம்! நமக்கு பேரின்ப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ுயில் கூட்டம் குஷியாகப் பாட்டுப்பாடுதே – பெ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யில் கூட்டம் அகமகிழ்ந்து ஆட்டம் ஆ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ந்தறிவு ஜீவனுக்கே அந்த சந்தோஷம் இ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றிவு மனிதனுக்கோ பரம சந்தோஷ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2026-07-30T13:14:39Z</dcterms:created>
  <dcterms:modified xsi:type="dcterms:W3CDTF">2026-07-30T13:14:39Z</dcterms:modified>
  <dc:title>துதிப் பாடல்கள் : 618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