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ுக்கத்துடனே உங்களிடத்தில் மறுபடியும் வராதபடிக்கு எனக்குள்ளே தீர்மானித்துக்கொ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த் துக்கப்படுத்தினால், என்னாலே துக்கமடைந்தவனேயல்லாமல், எவன் என்னைச் சந்தோஷப்படுத்துவான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சந்தோஷம் உங்களெல்லாருக்கும் சந்தோஷமாயிருக்குமென்று, நான் உங்களெல்லாரையும்பற்றி நம்பிக்கையுள்ளவனாயிருந்து, நான் வரும்போது, என்னைச் சந்தோஷப்படுத்தவேண்டியவர்களால் நான் துக்கமடையாதபடிக்கு, அதை உங்களுக்கு எழுதி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சந்தோஷம் உங்களெல்லாருக்கும் சந்தோஷமாயிருக்குமென்று, நான் உங்களெல்லாரையும்பற்றி நம்பிக்கையுள்ளவனாயிருந்து, நான் வரும்போது, என்னைச் சந்தோஷப்படுத்தவேண்டியவர்களால் நான் துக்கமடையாதபடிக்கு, அதை உங்களுக்கு எழுத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சந்தோஷம் உங்களெல்லாருக்கும் சந்தோஷமாயிருக்குமென்று, நான் உங்களெல்லாரையும்பற்றி நம்பிக்கையுள்ளவனாயிருந்து, நான் வரும்போது, என்னைச் சந்தோஷப்படுத்தவேண்டியவர்களால் நான் துக்கமடையாதபடிக்கு, அதை உங்களுக்கு எழுத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 நீங்கள் துக்கப்படும்படிக்கு எழுதாமல், உங்கள்மேல் நான் வைத்த அன்பின் மிகுதியை நீங்கள் அறியும்படிக்கே, மிகுந்த வியாகுலமும் மன இடுக்கமும் அடைந்தவனாய் அதிகக் கண்ணீரோடே உங்களுக்கு எழுத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 நீங்கள் துக்கப்படும்படிக்கு எழுதாமல், உங்கள்மேல் நான் வைத்த அன்பின் மிகுதியை நீங்கள் அறியும்படிக்கே, மிகுந்த வியாகுலமும் மன இடுக்கமும் அடைந்தவனாய் அதிகக் கண்ணீரோடே உங்களுக்கு எழுத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ுக்கமுண்டாக்கினவன் எனக்குமாத்திரமல்ல, ஒருவாறு உங்களெல்லாருக்கும் துக்கமுண்டாக்கினான்; நான் உங்கள் எல்லார்மேலும் அதிக பாரஞ்சுமத்தாதபடிக்கு இதைச் சொல்ல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ுக்கமுண்டாக்கினவன் எனக்குமாத்திரமல்ல, ஒருவாறு உங்களெல்லாருக்கும் துக்கமுண்டாக்கினான்; நான் உங்கள் எல்லார்மேலும் அதிக பாரஞ்சுமத்தாதபடிக்கு இதைச் சொல்ல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ப்பட்டவனுக்கு அநேகராலுண்டான இந்த தண்டனையே போத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அவன் அதிக துக்கத்தில் அமிழ்ந்துபோகாதபடிக்கு, நீங்கள் அவனுக்கு மன்னித்து ஆறுதல்செய்ய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அவன் அதிக துக்கத்தில் அமிழ்ந்துபோகாதபடிக்கு, நீங்கள் அவனுக்கு மன்னித்து ஆறுதல்செய்ய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படி, உங்கள் அன்பை அவனுக்குக் காண்பிக்கும்படி உங்களை வேண்டிக்கொள்ள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ல்லாவற்றிலேயும் கீழ்ப்படிந்திருக்கிறீர்களோ என்று உங்களைச் சோதித்தறியும்படி இப்படி எழுதினேன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ுக்கு நீங்கள் மன்னிக்கிறீர்களோ, அவனுக்கு நானும் மன்னிக்கிறேன்; மேலும் எதை நான் மன்னித்திருக்கிறேனோ, அதை உங்கள்நிமித்தம் கிறிஸ்துவினுடைய சந்நிதானத்திலே மன்னித்திர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ுக்கு நீங்கள் மன்னிக்கிறீர்களோ, அவனுக்கு நானும் மன்னிக்கிறேன்; மேலும் எதை நான் மன்னித்திருக்கிறேனோ, அதை உங்கள்நிமித்தம் கிறிஸ்துவினுடைய சந்நிதானத்திலே மன்னித்த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த்தானாலே நாம் மோசம்போகாதபடிக்கு அப்படிச் செய்தேன்; அவனுடைய தந்திரங்கள் நமக்குத் தெரியாதவைகள் அல்லவ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 நான் கிறிஸ்துவின் சுவிசேஷத்தைப் பிரசங்கிக்கும்படி துரோவாபட்டணத்தில் வந்தபோது, கர்த்தராலே எனக்குக் கதவு திறக்கப்பட்டிருக்கையி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 நான் கிறிஸ்துவின் சுவிசேஷத்தைப் பிரசங்கிக்கும்படி துரோவாபட்டணத்தில் வந்தபோது, கர்த்தராலே எனக்குக் கதவு திறக்கப்பட்டிருக்கையி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சகோதரனாகிய தீத்துவைக் காணாததினாலே, என் ஆவிக்கு அமைதலில்லாதிருந்தது. ஆதலால் நான் அவர்களிடத்தில் அனுப்புவித்துக்கொண்டு, மக்கெதோனியா நாட்டுக்குப் புறப்பட்டுப்போன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சகோதரனாகிய தீத்துவைக் காணாததினாலே, என் ஆவிக்கு அமைதலில்லாதிருந்தது. ஆதலால் நான் அவர்களிடத்தில் அனுப்புவித்துக்கொண்டு, மக்கெதோனியா நாட்டுக்குப் புறப்பட்டுப்போ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ுக்குள் எப்பொழுதும் எங்களை வெற்றிசிறக்கப்பண்ணி, எல்லா இடங்களிலேயும் எங்களைக்கொண்டு அவரை அறிகிற அறிவின் வாசனையை வெளிப்படுத்துகிற தேவனுக்கு ஸ்தோத்திர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ுக்குள் எப்பொழுதும் எங்களை வெற்றிசிறக்கப்பண்ணி, எல்லா இடங்களிலேயும் எங்களைக்கொண்டு அவரை அறிகிற அறிவின் வாசனையை வெளிப்படுத்துகிற தேவனுக்கு ஸ்தோத்திர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ட்சிக்கப்படுகிறவர்களுக்குள்ளேயும், கெட்டுப்போகிறவர்களுக்குள்ளேயும், நாங்கள் தேவனுக்குக் கிறிஸ்துவின் நற்கந்தமாயிருக்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ட்சிக்கப்படுகிறவர்களுக்குள்ளேயும், கெட்டுப்போகிறவர்களுக்குள்ளேயும், நாங்கள் தேவனுக்குக் கிறிஸ்துவின் நற்கந்தமாயிருக்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ெட்டுப்போகிறவர்களுக்குள்ளே மரணத்திற்கேதுவான மரணவாசனையாகவும், இரட்சிக்கப்படுகிறவர்களுக்குள்ளே ஜீவனுக்கேதுவான ஜீவவாசனையாகவும் இருக்கிறோம். இவைகளை நடப்பிக்கிறதற்கு எவன் தகுதியானவன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ெட்டுப்போகிறவர்களுக்குள்ளே மரணத்திற்கேதுவான மரணவாசனையாகவும், இரட்சிக்கப்படுகிறவர்களுக்குள்ளே ஜீவனுக்கேதுவான ஜீவவாசனையாகவும் இருக்கிறோம். இவைகளை நடப்பிக்கிறதற்கு எவன் தகுதியானவன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ரைப்போல, நாங்கள் தேவவசனத்தைக் கலப்பாய்ப் பேசாமல், துப்புரவாகவும், தேவனால் அருளப்பட்டபிரகாரமாகவும், கிறிஸ்துவுக்குள் தேவசந்நிதியில் பேசு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ரைப்போல, நாங்கள் தேவவசனத்தைக் கலப்பாய்ப் பேசாமல், துப்புரவாகவும், தேவனால் அருளப்பட்டபிரகாரமாகவும், கிறிஸ்துவுக்குள் தேவசந்நிதியில் பேசு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ഞാൻ വീണ്ടും നിങ്ങളുടെ അടുക്കൽ വരുന്നതു ദുഃഖത്തോടെ ആകരുതു എന്നു ഞാൻ നിർണ്ണ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നിങ്ങളെ ദുഃഖിപ്പിച്ചാൽ എന്നാൽ ദുഃഖിതനായവൻ അല്ലാതെ എന്നെ സന്തോഷിപ്പിക്കുന്നതു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ഇതു തന്നേ എഴുതിയതു ഞാൻ വന്നാൽ എന്നെ സന്തോഷിപ്പിക്കേണ്ടിയവരാൽ ദുഃഖം ഉണ്ടാകരുതു എന്നുവെച്ച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സന്തോഷം നിങ്ങൾക്കു എല്ലാവർക്കും സന്തോഷം ആയിരിക്കും എന്നു നിങ്ങളെ എല്ലാവരെയും 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ിച്ചിരിക്കകൊണ്ട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വളരെ കഷ്ടവും മനോവ്യസനവും ഉണ്ടായിട്ടു വളരെ കണ്ണുനീരോടുകൂടെ ഞാൻ നിങ്ങൾക്കു എഴുതിയതു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ഃഖിക്കേണ്ടതിന്നല്ല; എനിക്കു നിങ്ങളോടുള്ള വലിയ സ്നേഹം നിങ്ങൾ അറിയേണ്ടതിന്ന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ഒരുവൻ എന്നെ ദുഃഖിപ്പിച്ചു എങ്കിൽ അവൻ എന്നെയല്ല ഒരുവിധത്തിൽ — ഞാൻ കണക്കിൽ ഏറെ പറയരുതല്ലോ —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രെയും ദുഃഖിപ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ന്നു ഭൂരിപക്ഷത്താൽ ഉണ്ടായ ഈ ശിക്ഷ മ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അതിദുഃഖത്തിൽ മുങ്ങിപ്പോകാതിരിക്കേണ്ടതിന്നു നിങ്ങൾ അവനോടു ക്ഷമിക്കയും അവനെ ആശ്വസിപ്പ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വേണ്ട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ുകൊണ്ടു നിങ്ങളുടെ സ്നേഹം അവന്നു ഉറപ്പിച്ചുകൊടുപ്പാൻ ഞാൻ നിങ്ങളോടു അപേക്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ങ്ങൾ സകലത്തിലും അനുസരണമുള്ളവരോ എന്നു പരീക്ഷിച്ചറിയേണ്ടതിനുമായിരുന്നു ഞാൻ എഴുതിയ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ങ്ങൾ വല്ലതും ക്ഷമിക്കുന്നവനോടു ഞാനും ക്ഷമിക്കുന്നു; എന്നാൽ ഞാൻ വല്ലതും ക്ഷമിച്ചിര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ൽ നിങ്ങൾ നിമിത്തം ക്രിസ്തുവിന്റെ സന്നിധാനത്തിൽ ക്ഷമ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സാത്താൻ നമ്മെ തോല്പിക്കരുതു; അവന്റെ തന്ത്രങ്ങളെ നാം അറിയാത്തവര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ഞാൻ ക്രിസ്തുവിന്റെ സുവിശേഷം അറിയിപ്പാൻ ത്രോവാസിൽ വന്നാറെ കർത്താവിന്റെ പ്രവൃത്തിക്ക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ഒരു വാതിൽ തുറന്നുകിട്ടിയപ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റെ സഹോദരനായ തീതൊസിനെ കാണാഞ്ഞിട്ടു മനസ്സിൽ സ്വസ്ഥതയില്ലായ്കയാൽ ഞാൻ അവരോടു യാത്രപറ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െദോന്യെക്കു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ക്രിസ്തുവിൽ ഞങ്ങളെ എപ്പോഴും ജയോത്സവമായി നടത്തുകയും എല്ലാടത്തും ഞങ്ങളെക്കൊണ്ടു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ജ്ഞാനത്തിന്റെ വാസന വെളിപ്പെടുത്തുകയും ചെയ്യുന്ന ദൈവത്തിന്നു സ്തോത്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രക്ഷിക്കപ്പെടുന്നവരുടെ ഇടയിലും നശിക്കുന്നവരുടെ ഇടയിലും ഞങ്ങൾ ദൈവത്തിന്നു ക്രിസ്തു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ൌരഭ്യവാസന ആ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ഇവർക്കു മരണത്തിൽനിന്നു മരണത്തിലേക്കുള്ള വാസന, അവർക്കോ ജീവനിൽനിന്നു ജീവങ്കലേക്കുള്ള വാസന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ഇതിന്നു ആർ പ്രാപ്തൻ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ങ്ങൾ ദൈവവചനത്തിൽ കൂട്ടുചേർക്കുന്ന അനേകരെപ്പോലെ അല്ല, നിർമ്മലതയോടും ദൈവത്തിന്റെ കല്പനയ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സന്നിധിയിൽ ക്രിസ്തുവിൽ സംസാ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2026-10-20T04:36:53Z</dcterms:created>
  <dcterms:modified xsi:type="dcterms:W3CDTF">2026-10-20T04:36:53Z</dcterms:modified>
  <dc:title>2 കൊരിന്ത്യർ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