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ஆண்டவர் தமது கோபத்தில் சீயோன் குமாரத்தியை மந்தாரத்தினால் மூடினார்; அவர் தமது கோபத்தின் நாளிலே தமது பாதபீடத்தை நினையாமல் இஸ்ரவேலின் மகிமையை வானத்திலிருந்து தரையிலே விழத்தள்ள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ஆண்டவர் தமது கோபத்தில் சீயோன் குமாரத்தியை மந்தாரத்தினால் மூடினார்; அவர் தமது கோபத்தின் நாளிலே தமது பாதபீடத்தை நினையாமல் இஸ்ரவேலின் மகிமையை வானத்திலிருந்து தரையிலே விழத்தள்ள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் தப்பவிடாமல் யாக்கோபின் வாசஸ்தலங்களையெல்லாம் விழுங்கினார்; அவர் யூதா குமாரத்தியின் அரண்களையெல்லாம் தமது சினத்திலே இடித்து, தரையோடே தரையாக்கிப்போட்டார்; ராஜ்யத்தையும் அதின் பிரபுக்களையும் பரிசுத்தக்குலைச்சலா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் தப்பவிடாமல் யாக்கோபின் வாசஸ்தலங்களையெல்லாம் விழுங்கினார்; அவர் யூதா குமாரத்தியின் அரண்களையெல்லாம் தமது சினத்திலே இடித்து, தரையோடே தரையாக்கிப்போட்டார்; ராஜ்யத்தையும் அதின் பிரபுக்களையும் பரிசுத்தக்குலைச்சல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உக்கிரகோபத்திலே இஸ்ரவேலின் கொம்பு முழுவதையும் வெட்டிப்போட்டார்; சத்துருவுக்கு முன்பாக அவர் தமது வலதுகரத்தைப் பின்னாகத் திருப்பி, சுற்றிலும் இருப்பதைப் பட்சிக்கிற அக்கினிஜுவாலையைப்போல் யாக்கோபுக்கு விரோதமாக எர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உக்கிரகோபத்திலே இஸ்ரவேலின் கொம்பு முழுவதையும் வெட்டிப்போட்டார்; சத்துருவுக்கு முன்பாக அவர் தமது வலதுகரத்தைப் பின்னாகத் திருப்பி, சுற்றிலும் இருப்பதைப் பட்சிக்கிற அக்கினிஜுவாலையைப்போல் யாக்கோபுக்கு விரோதமாக எர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ைஞனைப்போல் தம்முடைய வில்லை நாணேற்றினார்; சத்துருவைப்போல் தம்முடைய வலதுகரத்தை நீட்டிநின்று, கண்ணுக்கு இன்பமானதையெல்லாம் அழித்துப்போட்டார்; சீயோன் குமாரத்தியின் கூடாரத்திலே தம்முடைய உக்கிரத்தை அக்கினியைப்போல் சொரியப்பண்ண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ைஞனைப்போல் தம்முடைய வில்லை நாணேற்றினார்; சத்துருவைப்போல் தம்முடைய வலதுகரத்தை நீட்டிநின்று, கண்ணுக்கு இன்பமானதையெல்லாம் அழித்துப்போட்டார்; சீயோன் குமாரத்தியின் கூடாரத்திலே தம்முடைய உக்கிரத்தை அக்கினியைப்போல் சொரியப்பண்ண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ைஞனைப்போல் தம்முடைய வில்லை நாணேற்றினார்; சத்துருவைப்போல் தம்முடைய வலதுகரத்தை நீட்டிநின்று, கண்ணுக்கு இன்பமானதையெல்லாம் அழித்துப்போட்டார்; சீயோன் குமாரத்தியின் கூடாரத்திலே தம்முடைய உக்கிரத்தை அக்கினியைப்போல் சொரியப்பண்ண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் பகைஞன்போலானார்; இஸ்ரவேலை விழுங்கினார்; அதின் அரண்மனைகளையெல்லாம் விழுங்கினார்; அதின் அரண்களை அழித்து, யூதா குமாரத்திக்கு மிகுந்த துக்கிப்பையும் சலிப்பையும் உண்டாக்க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் பகைஞன்போலானார்; இஸ்ரவேலை விழுங்கினார்; அதின் அரண்மனைகளையெல்லாம் விழுங்கினார்; அதின் அரண்களை அழித்து, யூதா குமாரத்திக்கு மிகுந்த துக்கிப்பையும் சலிப்பையும் உண்டாக்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ட்டத்தின் வேலியைப்போல இருந்த தம்முடைய வேலியைப் பலவந்தமாய்ப் பிடுங்கிப்போட்டார்; சபைகூடுகிற தம்முடைய ஸ்தலங்களை அழித்தார்; கர்த்தர் சீயோனிலே பண்டிகையையும் ஓய்வுநாளையும் மறக்கப்பண்ணி, தமது உக்கிரமான கோபத்தில் ராஜாவையும் ஆசாரியனையும் புறக்கணித்துவி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ட்டத்தின் வேலியைப்போல இருந்த தம்முடைய வேலியைப் பலவந்தமாய்ப் பிடுங்கிப்போட்டார்; சபைகூடுகிற தம்முடைய ஸ்தலங்களை அழித்தார்; கர்த்தர் சீயோனிலே பண்டிகையையும் ஓய்வுநாளையும் மறக்கப்பண்ணி, தமது உக்கிரமான கோபத்தில் ராஜாவையும் ஆசாரியனையும் புறக்கணித்துவி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ட்டத்தின் வேலியைப்போல இருந்த தம்முடைய வேலியைப் பலவந்தமாய்ப் பிடுங்கிப்போட்டார்; சபைகூடுகிற தம்முடைய ஸ்தலங்களை அழித்தார்; கர்த்தர் சீயோனிலே பண்டிகையையும் ஓய்வுநாளையும் மறக்கப்பண்ணி, தமது உக்கிரமான கோபத்தில் ராஜாவையும் ஆசாரியனையும் புறக்கணித்துவ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தமது பலிபீடத்தை ஒழித்துவிட்டார்; தமது பரிசுத்த ஸ்தலத்தை வெறுத்துவிட்டார்; அதினுடைய அரமனைகளின் மதில்களைச் சத்துருவின் கையில் ஒப்புக்கொடுத்தார்; பண்டிகை நாளில் ஆரவாரம்பண்ணுகிறதுபோல் கர்த்தரின் ஆலயத்தில் ஆரவார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தமது பலிபீடத்தை ஒழித்துவிட்டார்; தமது பரிசுத்த ஸ்தலத்தை வெறுத்துவிட்டார்; அதினுடைய அரமனைகளின் மதில்களைச் சத்துருவின் கையில் ஒப்புக்கொடுத்தார்; பண்டிகை நாளில் ஆரவாரம்பண்ணுகிறதுபோல் கர்த்தரின் ஆலயத்தில் ஆரவார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தமது பலிபீடத்தை ஒழித்துவிட்டார்; தமது பரிசுத்த ஸ்தலத்தை வெறுத்துவிட்டார்; அதினுடைய அரமனைகளின் மதில்களைச் சத்துருவின் கையில் ஒப்புக்கொடுத்தார்; பண்டிகை நாளில் ஆரவாரம்பண்ணுகிறதுபோல் கர்த்தரின் ஆலயத்தில் ஆரவாரம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ீயோன் குமாரத்தியின் அலங்கத்தை நிர்மூலமாக்க நினைத்தார்; நூலைப்போட்டார்; அழிக்காதபடித் தம்முடைய கையை அவர் முடக்கிக்கொண்டதில்லை; அரணிப்பையும் அலங்கத்தையும் புலம்பச்செய்தார்; அவைகள் முற்றிலும் பெலனற்றுக் கிட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ீயோன் குமாரத்தியின் அலங்கத்தை நிர்மூலமாக்க நினைத்தார்; நூலைப்போட்டார்; அழிக்காதபடித் தம்முடைய கையை அவர் முடக்கிக்கொண்டதில்லை; அரணிப்பையும் அலங்கத்தையும் புலம்பச்செய்தார்; அவைகள் முற்றிலும் பெலனற்றுக் கிட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வாசல்கள் தரையில் அமிழ்ந்திக்கிடக்கிறது; அவள் தாழ்ப்பாள்களை முறித்து உடைத்துப்போட்டார்; அவள் ராஜாவும் அவள் பிரபுக்களும் புறஜாதியாருக்குள் இருக்கிறார்கள்; வேதமுமில்லை; அவள் தீர்க்கதரிசிகளுக்குக் கர்த்தரால் தரிசனம் கிடைக்கிற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வாசல்கள் தரையில் அமிழ்ந்திக்கிடக்கிறது; அவள் தாழ்ப்பாள்களை முறித்து உடைத்துப்போட்டார்; அவள் ராஜாவும் அவள் பிரபுக்களும் புறஜாதியாருக்குள் இருக்கிறார்கள்; வேதமுமில்லை; அவள் தீர்க்கதரிசிகளுக்குக் கர்த்தரால் தரிசனம் கிடைக்கிற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வாசல்கள் தரையில் அமிழ்ந்திக்கிடக்கிறது; அவள் தாழ்ப்பாள்களை முறித்து உடைத்துப்போட்டார்; அவள் ராஜாவும் அவள் பிரபுக்களும் புறஜாதியாருக்குள் இருக்கிறார்கள்; வேதமுமில்லை; அவள் தீர்க்கதரிசிகளுக்குக் கர்த்தரால் தரிசனம் கிடைக்கிற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ின் மூப்பர்கள் தரையில் உட்கார்ந்து மெளனமாய் இருக்கிறார்கள்; தங்கள் தலைகளின்மேல் புழுதியைப் போட்டுக்கொள்ளுகிறார்கள்; இரட்டு உடுத்தியிருக்கிறார்கள்; எருசலேமின் கன்னியர்கள் தலைகவிழ்ந்து தரையை நோக்கிக் கொண்ட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ின் மூப்பர்கள் தரையில் உட்கார்ந்து மெளனமாய் இருக்கிறார்கள்; தங்கள் தலைகளின்மேல் புழுதியைப் போட்டுக்கொள்ளுகிறார்கள்; இரட்டு உடுத்தியிருக்கிறார்கள்; எருசலேமின் கன்னியர்கள் தலைகவிழ்ந்து தரையை நோக்கிக் கொண்ட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ாகிய குமாரத்தியின் நொறுங்குதலினிமித்தம் கண்ணீர் சொரிகிறதினால் என் கண்கள் பூத்துப்போகிறது; என் குடல்கள் கொதிக்கிறது; என் ஈரல் இளகித் தரையிலே வடிகிறது; குழந்தைகளும் பாலகரும் நகரத்தின் வீதிகளிலே மூர்ச்சித்துக்கிட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ாகிய குமாரத்தியின் நொறுங்குதலினிமித்தம் கண்ணீர் சொரிகிறதினால் என் கண்கள் பூத்துப்போகிறது; என் குடல்கள் கொதிக்கிறது; என் ஈரல் இளகித் தரையிலே வடிகிறது; குழந்தைகளும் பாலகரும் நகரத்தின் வீதிகளிலே மூர்ச்சித்துக்கிட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ாகிய குமாரத்தியின் நொறுங்குதலினிமித்தம் கண்ணீர் சொரிகிறதினால் என் கண்கள் பூத்துப்போகிறது; என் குடல்கள் கொதிக்கிறது; என் ஈரல் இளகித் தரையிலே வடிகிறது; குழந்தைகளும் பாலகரும் நகரத்தின் வீதிகளிலே மூர்ச்சித்துக்கிட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குத்துண்டவர்களைப்போல நகரத்தின் வீதிகளிலே மூர்ச்சித்துக்கிடக்கும்போது, தங்கள் தாய்களின் மடியிலே தங்கள் பிராணனை விடும் போதும், தங்கள் தாய்களை நோக்கி: தானியமும் திராட்சரசமும் எங்கே என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குத்துண்டவர்களைப்போல நகரத்தின் வீதிகளிலே மூர்ச்சித்துக்கிடக்கும்போது, தங்கள் தாய்களின் மடியிலே தங்கள் பிராணனை விடும் போதும், தங்கள் தாய்களை நோக்கி: தானியமும் திராட்சரசமும் எங்கே என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் குமாரத்தியே, நான் உனக்குச் சாட்சியாக என்னத்தைச் சொல்லுவேன்? உன்னை எதற்கு ஒப்பிடுவேன்? சீயோன் குமாரத்தியாகிய கன்னிகையே, நான் உன்னைத் தேற்றும்படிக்கு உன்னை எதற்கு நிகர்சொல்லுவேன்? உன் காயம் சமுத்திரத்தைப்போல் பெரிதாயிருக்கிறதே, உன்னைக் குணமாக்குகிறவன் யா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் குமாரத்தியே, நான் உனக்குச் சாட்சியாக என்னத்தைச் சொல்லுவேன்? உன்னை எதற்கு ஒப்பிடுவேன்? சீயோன் குமாரத்தியாகிய கன்னிகையே, நான் உன்னைத் தேற்றும்படிக்கு உன்னை எதற்கு நிகர்சொல்லுவேன்? உன் காயம் சமுத்திரத்தைப்போல் பெரிதாயிருக்கிறதே, உன்னைக் குணமாக்குகிறவன் யா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் குமாரத்தியே, நான் உனக்குச் சாட்சியாக என்னத்தைச் சொல்லுவேன்? உன்னை எதற்கு ஒப்பிடுவேன்? சீயோன் குமாரத்தியாகிய கன்னிகையே, நான் உன்னைத் தேற்றும்படிக்கு உன்னை எதற்கு நிகர்சொல்லுவேன்? உன் காயம் சமுத்திரத்தைப்போல் பெரிதாயிருக்கிறதே, உன்னைக் குணமாக்குகிறவன் யார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ீர்க்கதரிசிகள் அபத்தமும் வியர்த்தமுமான தரிசனங்களை உனக்காகத் தரிசித்தார்கள்; அவர்கள் உன் சிறையிருப்பை விலக்கும்படி உன் அக்கிரமத்தை எடுத்துக்காட்டாமல், அபத்தமானவைகளையும் கேடானவைகளையும் உனக்காக தரிச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ீர்க்கதரிசிகள் அபத்தமும் வியர்த்தமுமான தரிசனங்களை உனக்காகத் தரிசித்தார்கள்; அவர்கள் உன் சிறையிருப்பை விலக்கும்படி உன் அக்கிரமத்தை எடுத்துக்காட்டாமல், அபத்தமானவைகளையும் கேடானவைகளையும் உனக்காக தரிச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ீர்க்கதரிசிகள் அபத்தமும் வியர்த்தமுமான தரிசனங்களை உனக்காகத் தரிசித்தார்கள்; அவர்கள் உன் சிறையிருப்பை விலக்கும்படி உன் அக்கிரமத்தை எடுத்துக்காட்டாமல், அபத்தமானவைகளையும் கேடானவைகளையும் உனக்காக தரிச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ழிப்போக்கர் யாவரும் உன்பேரில் கை கொட்டுகிறார்கள்; எருசலேம் குமாரத்தியின்பேரில் ஈசற்போட்டு, தங்கள் தலைகளைத் துலுக்கி: பூரணவடிவும் சர்வபூமியின் மகிழ்ச்சியுமான நகரம் இதுதானா என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ழிப்போக்கர் யாவரும் உன்பேரில் கை கொட்டுகிறார்கள்; எருசலேம் குமாரத்தியின்பேரில் ஈசற்போட்டு, தங்கள் தலைகளைத் துலுக்கி: பூரணவடிவும் சர்வபூமியின் மகிழ்ச்சியுமான நகரம் இதுதானா என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கைஞர் எல்லாரும் உன்பேரில் தங்கள் வாயைத் திறக்கிறார்கள்; ஈசற்போட்டுப் பற்கடிக்கிறார்கள்; அதை விழுங்கினோம், நாம் காத்திருந்த நாள் இதுவே, இப்பொழுது நமக்குக் கிடைத்தது, அதைக் கண்டோம் என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கைஞர் எல்லாரும் உன்பேரில் தங்கள் வாயைத் திறக்கிறார்கள்; ஈசற்போட்டுப் பற்கடிக்கிறார்கள்; அதை விழுங்கினோம், நாம் காத்திருந்த நாள் இதுவே, இப்பொழுது நமக்குக் கிடைத்தது, அதைக் கண்டோம் என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ாம் நினைத்ததைச் செய்தார்; பூர்வநாட்கள் முதற்கொண்டு தாம் கட்டளையிட்ட தமது வார்த்தையை நிறைவேற்றினார்; அவர் தப்பவிடாமல் நிர்மூலமாக்கி, உன்மேல் பகைஞன் சந்தோஷிக்கும்படி செய்தார்; உன் சத்துருக்களின் கொம்பை உயர்த்த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ாம் நினைத்ததைச் செய்தார்; பூர்வநாட்கள் முதற்கொண்டு தாம் கட்டளையிட்ட தமது வார்த்தையை நிறைவேற்றினார்; அவர் தப்பவிடாமல் நிர்மூலமாக்கி, உன்மேல் பகைஞன் சந்தோஷிக்கும்படி செய்தார்; உன் சத்துருக்களின் கொம்பை உயர்த்த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ாம் நினைத்ததைச் செய்தார்; பூர்வநாட்கள் முதற்கொண்டு தாம் கட்டளையிட்ட தமது வார்த்தையை நிறைவேற்றினார்; அவர் தப்பவிடாமல் நிர்மூலமாக்கி, உன்மேல் பகைஞன் சந்தோஷிக்கும்படி செய்தார்; உன் சத்துருக்களின் கொம்பை உயர்த்த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தயம் ஆண்டவரை நோக்கிக் கூப்பிடுகிறது; சீயோன் குமாரத்தியின் மதிலே, இரவும் பகலும் நதியவ்வளவு கண்ணீர் விடு, ஓய்ந்திராதே, உன் கண்ணின் கறுப்புவிழி சும்மாயிருக்க வொட்டாத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தயம் ஆண்டவரை நோக்கிக் கூப்பிடுகிறது; சீயோன் குமாரத்தியின் மதிலே, இரவும் பகலும் நதியவ்வளவு கண்ணீர் விடு, ஓய்ந்திராதே, உன் கண்ணின் கறுப்புவிழி சும்மாயிருக்க வொட்டாத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ிரு, இராத்திரியிலே முதற்சாமத்தில் கூப்பிடு; ஆண்டவரின் சமுகத்தில் உம் இருதயத்தைத் தண்ணீரைப் போல ஊற்றிவிடு; எல்லாத் தெருக்களின் முனையிலும் பசியினால் மூர்ச்சித்துப்போகிற உன் குழந்தைகளின் பிராணனுக்காக உன் கைகளை அவரிடத்திற்கு ஏறெட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ிரு, இராத்திரியிலே முதற்சாமத்தில் கூப்பிடு; ஆண்டவரின் சமுகத்தில் உம் இருதயத்தைத் தண்ணீரைப் போல ஊற்றிவிடு; எல்லாத் தெருக்களின் முனையிலும் பசியினால் மூர்ச்சித்துப்போகிற உன் குழந்தைகளின் பிராணனுக்காக உன் கைகளை அவரிடத்திற்கு ஏறெ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ிரு, இராத்திரியிலே முதற்சாமத்தில் கூப்பிடு; ஆண்டவரின் சமுகத்தில் உம் இருதயத்தைத் தண்ணீரைப் போல ஊற்றிவிடு; எல்லாத் தெருக்களின் முனையிலும் பசியினால் மூர்ச்சித்துப்போகிற உன் குழந்தைகளின் பிராணனுக்காக உன் கைகளை அவரிடத்திற்கு ஏறெட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யாருக்கு இந்தப்பிரகாரமாகச் செய்தீரென்று நோக்கிப்பாரும்; ஸ்திரீகள் கைக்குழந்தைகளாகிய தங்கள் கர்ப்பக்கனியைத் தின்னவேண்டுமோ? ஆண்டவருடைய பரிசுத்த ஸ்தலத்தில் ஆசாரியனும் தீர்க்கதரிசியும் கொலைசெய்யப்படவேண்டும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யாருக்கு இந்தப்பிரகாரமாகச் செய்தீரென்று நோக்கிப்பாரும்; ஸ்திரீகள் கைக்குழந்தைகளாகிய தங்கள் கர்ப்பக்கனியைத் தின்னவேண்டுமோ? ஆண்டவருடைய பரிசுத்த ஸ்தலத்தில் ஆசாரியனும் தீர்க்கதரிசியும் கொலைசெய்யப்படவேண்டும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யாருக்கு இந்தப்பிரகாரமாகச் செய்தீரென்று நோக்கிப்பாரும்; ஸ்திரீகள் கைக்குழந்தைகளாகிய தங்கள் கர்ப்பக்கனியைத் தின்னவேண்டுமோ? ஆண்டவருடைய பரிசுத்த ஸ்தலத்தில் ஆசாரியனும் தீர்க்கதரிசியும் கொலைசெய்யப்படவேண்டும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ளைஞனும் முதிர்வயதுள்ளவனும் தெருக்களில் தரையிலே கிடக்கிறார்கள்; என் கன்னிகைகளும் என் வாலிபரும் பட்டயத்தால் விழுந்தார்கள்; உமது கோபத்தின் நாளிலே வெட்டி, அவர்களைத் தப்பவிடாமல் கொன்றுபோட்டீ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ளைஞனும் முதிர்வயதுள்ளவனும் தெருக்களில் தரையிலே கிடக்கிறார்கள்; என் கன்னிகைகளும் என் வாலிபரும் பட்டயத்தால் விழுந்தார்கள்; உமது கோபத்தின் நாளிலே வெட்டி, அவர்களைத் தப்பவிடாமல் கொன்றுபோட்டீ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ண்டிகைநாளில் கும்புகளை வரவழைப்பதுபோல் சுற்றிலுமிருந்து எனக்குத் திகில்களை வரவழைத்தீர்; கர்த்தருடைய கோபத்தின் நாளிலே தப்பினவனும் மீதியானவனுமில்லை; நான் கைகளில் ஏந்தி வளர்த்தவர்களை என் பகைஞன் நாசம்பண்ண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ண்டிகைநாளில் கும்புகளை வரவழைப்பதுபோல் சுற்றிலுமிருந்து எனக்குத் திகில்களை வரவழைத்தீர்; கர்த்தருடைய கோபத்தின் நாளிலே தப்பினவனும் மீதியானவனுமில்லை; நான் கைகளில் ஏந்தி வளர்த்தவர்களை என் பகைஞன் நாசம்பண்ண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ண்டிகைநாளில் கும்புகளை வரவழைப்பதுபோல் சுற்றிலுமிருந்து எனக்குத் திகில்களை வரவழைத்தீர்; கர்த்தருடைய கோபத்தின் நாளிலே தப்பினவனும் மீதியானவனுமில்லை; நான் கைகளில் ஏந்தி வளர்த்தவர்களை என் பகைஞன் நாசம்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सिय्योन की पुत्री को किस प्रकार अपने कोप के बादलों से ढांप दिया है! उसने इस्राएल की शोभ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आकाश से धरती पर पटक दिया; और कोप के दिन अपने पांवों की चौकी को स्मरण नहीं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ने याकूब की सब बस्तियों को निठुरता से नष्ट किया है; उसने रोष में आकर यहूदा की पुत्र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ढ़ गढ़ों को ढाकर मिट्टी में मिला दिया है; उसने हाकिमों समेत राज्य को अपवित्र ठहर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क्रोध में आकर इस्राएल के सींग को जड़ से काट डाला है; उसने शत्रु के साम्हने उनकी सहायता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अपना दहिना हाथ खींच लिया हे; उसने चारों ओर भस्म करती हुई लौ की नाईं याकूब को जल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ने शत्रु बनकर धनुष चढ़ाया, और बैरी बनकर दाहिना हाथ बढ़ाए हुए खड़ा है; और जितने देखने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भावने थे, उन सब को उसने घात किया; सिय्योन की पुत्री के तम्बू पर उसने आग की नाईं अपनी जलजलाहट भड़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शत्रु बन गया, उसने इस्राएल को निगल लिया; उसके सारे भवनों को उसने मिटा दिया, और उसके दृढ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ढ़ों को नष्ट कर डाला है; और यहूदा की पुत्री का रोना-पीटना बहुत बढ़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ने अपना मण्डप बारी के मचान की नाईं अचानक गिरा दिया, अपने मिलापस्थान को उसने नाश किया है;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सिय्योन में नियत पर्व और विश्रामदिन दोनों को भुला दिया है, और अपने भड़के हुए कोप से राजा और याज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का तिरस्का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होवा ने अपनी वेदी मन से उतार दी, और अपना पवित्रस्थान अपमान के साथ तज दिया है; उसके भवन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तों को उसने शत्रुओं के वश में कर दिया; यहोवा के भवन में उन्होंने ऐसा कोलाहल मचाया कि मानो निय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 का दि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वा ने सिय्योन की कुमारी की शहरपनाह तोड़ डालने को ठाना था: उसने डोरी डाली और अपना हाथ उसे न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से नहीं खींचा; उसने किले और शहरपनाह दोनों से विलाप करवाया, वे दोनों एक साथ गिराए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े फाटक भूमि में धंस गए हैं, उनके बेड़ों को उसने तोड़ कर नाश किया। उसके राजा और हाकि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यजातियों में रहने के कारण व्यवस्थारहित हो गए हैं, और उसके भविष्यद्वक्ता यहोवा से दर्शन नहीं प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िय्योन की पुत्री के पुरनिये भूमि पर चुपचाप बैठे हैं; उन्होंने अपने सिर पर धूल उड़ाई और टाट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ेंटा बान्धा है; यरूशलेम की कुमारियों ने अपना अपना सिर भूमि तक झुक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ेरी आंखें आंसू बहाते बहाते रह गई हैं; मेरी अन्तडिय़ां ऐंठी जाती हैं; मेरे लोगों की पुत्र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नाश के कारण मेरा कलेजा फट गया है, क्योंकि बच्चे वरन दूधपिउवे बच्चे भी नगर के चौकों में मूर्च्छ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े अपनी अपनी माता से रोकर कहते हैं, अन्न और दाखमधु कहां हैं? वे नगर के चौकों में घायल किए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की नाईं मूर्च्छित हो कर अपने प्राण अपनी अपनी माता की गोद में छोड़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यरूशलेम की पुत्री, मैं तुझ से क्या कहूं? मैं तेरी उपमा किस से दूं? हे सिय्योन की कुम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न्या, मैं कौन सी वस्तु तेरे समान ठहरा कर तुझे शान्ति दूं? क्योंकि तेरा दु:ख समुद्र सा अपार है;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ौन चंगा कर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ेरे भविष्यद्वक्ताओं ने दर्शन का दावा कर के तुझ से व्यर्थ और मूर्खता की बातें कही हैं;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अधर्म प्रगट नहीं किया, नहीं तो तेरी बंधुआई न होने पाती; परन्तु उन्होंने तुझे व्यर्थ के और झूठ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चन बताए। जो तेरे लिये देश से निकाल दिए जाने का कारण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ब बटोही तुझ पर ताली बजाते हैं; वे यरूशलेम की पुत्री पर यह कह कर ताली बजाते और सिर हिला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यह वही नगरी है जिसे परमसुन्दरी और सारी पृथ्वी के हर्ष का कारण कहते थ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ेरे सब शत्रुओं ने तुझ पर मुंह पसारा है, वे ताली बजाते और दांत पीसते हैं, वे कहते हैं, हम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गल गए हैं! जिस दिन की बाट हम जोहते थे, वह यही है, वह हम को मिल गया, हम उसको देख चुके है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वा ने जो कुछ ठाना था वही किया भी है, जो वचन वह प्राचीनकाल से कहता आया है वही उसने पूरा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; उसने निठुरता से तुझे ढा दिया है, उसने शत्रुओं को तुझ पर आनन्दित किया, और तेरे द्रोह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ंग को ऊंचा किया 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े प्रभु की ओर तन मन से पुकारते हैं! हे सिय्योन की कुमारी (की शहरपनाह), अपने आंसू रात दिन नद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ईं बहाती रह! तनिक भी विश्राम न ले, न तेरी आंख की पुतली चैन ल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रात के हर पहर के आरम्भ में उठ कर चिल्लाया कर! प्रभु के सम्मुख अपने मन की बातों को धारा की ना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ण्डेल! तेरे बाल-बच्चे जो हर एक सड़क के सिरे पर भूख के कारण मूर्च्छित हो रहे हैं, उनके प्राण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मित्त अपने हाथ उसकी ओर फै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े यहोवा दृष्टि कर, और ध्यान से देख कि तू ने यह सब दु:ख किस को दिया है? क्या स्त्रियां अपना फ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अपनी गोद के बच्चों को खा डालें? हे प्रभु, क्या याजक और भविष्यद्वक्ता तेरे पवित्रस्थान में घ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ए ज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सड़कों में लड़के और बूढ़े दोनों भूमि पर पड़े हैं; मेरी कुमारियां और जवान लोग तलवार से गिर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; तू ने कोप करने के दिन उन्हें घात किया; तू ने निठुरता के साथ उनका वध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ू ने मेरे भय के कारणों को नियत पर्व की भीड़ के समान चारों ओर से बुलाया है; और यहोवा के कोप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न तो कोई भाग निकला और न कोई बच रहा है; जिन को मैं ने गोद में लिया और पाल-पोसकर बढ़ाया था,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त्रु ने उनका अन्त कर ड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2026-10-21T06:36:28Z</dcterms:created>
  <dcterms:modified xsi:type="dcterms:W3CDTF">2026-10-21T06:36:28Z</dcterms:modified>
  <dc:title>विलापगीत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