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அவர்கள்: இது இரத்தம், அந்த ராஜாக்கள் தங்களைத் தாங்களே ஒருவரை ஒருவர் வெட்டிக்கொண்டு மாண்டுபோனார்கள்; ஆதலால் மோவாபியரே, கொள்ளைக்கு வாருங்கள் என்று 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அவர்கள்: இது இரத்தம், அந்த ராஜாக்கள் தங்களைத் தாங்களே ஒருவரை ஒருவர் வெட்டிக்கொண்டு மாண்டுபோனார்கள்; ஆதலால் மோவாபியரே, கொள்ளைக்கு வாருங்கள் என்று 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இஸ்ரவேலின் பாளயத்திற்கு வந்தபோதோவெனில், இஸ்ரவேலர் எழும்பி, மோவாபியரைத் தங்களுக்கு முன்பாக ஓடிப்போகத்தக்கதாய் முறியஅடித்து, அவர்கள் தேசத்திற்குள் புகுந்து, அங்கேயும் மோவாபியரை முறிய அடி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இஸ்ரவேலின் பாளயத்திற்கு வந்தபோதோவெனில், இஸ்ரவேலர் எழும்பி, மோவாபியரைத் தங்களுக்கு முன்பாக ஓடிப்போகத்தக்கதாய் முறியஅடித்து, அவர்கள் தேசத்திற்குள் புகுந்து, அங்கேயும் மோவாபியரை முறிய அடி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யோசபாத்தின் பதினெட்டாம் வருஷத்தில் ஆகாபின் குமாரனாகிய யோராம் சமாரியாவிலே இஸ்ரவேலின்மேல் ராஜாவாகிப் பன்னிரண்டு; வருஷம் ராஜ்யபாரம்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யோசபாத்தின் பதினெட்டாம் வருஷத்தில் ஆகாபின் குமாரனாகிய யோராம் சமாரியாவிலே இஸ்ரவேலின்மேல் ராஜாவாகிப் பன்னிரண்டு; வருஷம் ராஜ்யபாரம்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ான்; ஆனாலும் தன் தகப்பனைப்போலும் தன் தாயைப் போலும் அல்ல; தன் தகப்பன் பண்ணுவித்த பாகாலின் சிலையை அகற்றி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ான்; ஆனாலும் தன் தகப்பனைப்போலும் தன் தாயைப் போலும் அல்ல; தன் தகப்பன் பண்ணுவித்த பாகாலின் சிலையை அகற்றிவ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றாலும் இஸ்ரவேலைப் பாவஞ் செய்யப்பண்ணின நேபாத்தின் குமாரனாகிய யெரொபெயாமின் பாவங்களை அவன் விட்டு நீங்காமல் அவைகளிலே சிக்கிக் கொண்ட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றாலும் இஸ்ரவேலைப் பாவஞ் செய்யப்பண்ணின நேபாத்தின் குமாரனாகிய யெரொபெயாமின் பாவங்களை அவன் விட்டு நீங்காமல் அவைகளிலே சிக்கிக் கொண்ட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ின் ராஜாவாகிய மேசா ஆடுமாடுகள் பெருத்தவனாயிருந்து, இஸ்ரவேலின் ராஜாவுக்கு இலட்சம் ஆட்டுக்குட்டிகளையும், இலட்சம் குறும்பாட்டுக் கடாக்களையும் செலுத்திவ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ின் ராஜாவாகிய மேசா ஆடுமாடுகள் பெருத்தவனாயிருந்து, இஸ்ரவேலின் ராஜாவுக்கு இலட்சம் ஆட்டுக்குட்டிகளையும், இலட்சம் குறும்பாட்டுக் கடாக்களையும் செலுத்திவ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இறந்துபோனபின் மோவாபின் ராஜா இஸ்ரவேலின் ராஜாவுக்கு விரோதமாய்க் கலகம் பண்ண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ாலத்திலே யோராம் என்னும் ராஜா சமாரியாவிலிருந்து புறப்பட்டு, இஸ்ரவேலையெல்லாம் இலக்கம் பார்த்துப்போய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வழியாய்ப் போவோம் என்று கேட்டான்; அதற்கு அவன்: ஏதோம் வனாந்தரவழியாய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வழியாய்ப் போவோம் என்று கேட்டான்; அதற்கு அவன்: ஏதோம் வனாந்தரவழியாய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இஸ்ரவேலின் ராஜாவும் யூதாவின் ராஜாவும் ஏதோமின் ராஜாவும் சேர்ந்து போனார்கள்; ஆனாலும் அவர்கள் ஏழுநாள் சுற்றித்திரிந்தபோது, அவர்களைப் பின்செல்லுகிற இராணுவத்துக்கும் மிருகஜீவன்களுக்கும் தண்ணீர் இல்லாமற்போ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இஸ்ரவேலின் ராஜாவும் யூதாவின் ராஜாவும் ஏதோமின் ராஜாவும் சேர்ந்து போனார்கள்; ஆனாலும் அவர்கள் ஏழுநாள் சுற்றித்திரிந்தபோது, அவர்களைப் பின்செல்லுகிற இராணுவத்துக்கும் மிருகஜீவன்களுக்கும் தண்ணீர் இல்லாமற்போ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: ஐயோ, இந்த மூன்று ராஜாக்களையும் கர்த்தர் மோவாபியரின் கையில் ஒப்புக்கொடுக்க வரவழைத்தாரே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: ஐயோ, இந்த மூன்று ராஜாக்களையும் கர்த்தர் மோவாபியரின் கையில் ஒப்புக்கொடுக்க வரவழைத்தாரே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சபாத் அவனை நோக்கி: கர்த்தருடைய வார்த்தை அவனிடத்தில் இருக்கிறது என்றான்; இஸ்ரவேலின் ராஜாவும் யோசபாத்தும் ஏதோமின் ராஜாவும் அவனிடத்தில் 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சபாத் அவனை நோக்கி: கர்த்தருடைய வார்த்தை அவனிடத்தில் இருக்கிறது என்றான்; இஸ்ரவேலின் ராஜாவும் யோசபாத்தும் ஏதோமின் ராஜாவும் அவனிடத்தில் போ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லிசா: நான் யூதாவின் ராஜாவாகிய யோசபாத்தின் முகத்தைப் பாராதிருந்தால் நான் உம்மை நோக்கவுமாட்டேன், உம்மைப் பார்க்கவுமாட்டேன் என்று சேனைகளுடைய கர்த்தருக்கு முன்நிற்கிற நான் அவருடைய ஜீவனைக்கொண்டு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லிசா: நான் யூதாவின் ராஜாவாகிய யோசபாத்தின் முகத்தைப் பாராதிருந்தால் நான் உம்மை நோக்கவுமாட்டேன், உம்மைப் பார்க்கவுமாட்டேன் என்று சேனைகளுடைய கர்த்தருக்கு முன்நிற்கிற நான் அவருடைய ஜீவனைக்கொண்டு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ஒரு சுரமண்டல வாத்தியக்காரனை என்னிடத்தில் கொண்டுவாருங்கள் என்றான்; சுரமண்டல வாத்தியக்காரன் வந்து வாசித்தபோது கர்த்தருடைய கரம் அவன்மேல் இறங்க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ஒரு சுரமண்டல வாத்தியக்காரனை என்னிடத்தில் கொண்டுவாருங்கள் என்றான்; சுரமண்டல வாத்தியக்காரன் வந்து வாசித்தபோது கர்த்தருடைய கரம் அவன்மேல் இறங்க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: கர்த்தர் உரைக்கிறது என்னவென்றால், இந்தப் பள்ளத்தாக்கிலே எங்கும் வாய்க்கால்களை வெட்ட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காற்றையும் காணமாட்டீர்கள், மழையையும் காணமாட்டீர்கள்; ஆனாலும் நீங்களும் உங்கள் ஆடு மாடுகளும் உங்கள் மிருகஜீவன்களும் குடிக்கும்படிக்கு, இந்தப் பள்ளத்தாக்கு தண்ணீரால் நிரப்பப்படும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காற்றையும் காணமாட்டீர்கள், மழையையும் காணமாட்டீர்கள்; ஆனாலும் நீங்களும் உங்கள் ஆடு மாடுகளும் உங்கள் மிருகஜீவன்களும் குடிக்கும்படிக்கு, இந்தப் பள்ளத்தாக்கு தண்ணீரால் நிரப்பப்படும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ு கர்த்தரின் பார்வைக்கு அற்பகாரியம்; மோவாபியரையும் உங்கள் கையிலே ஒப்புக்கொடுப்ப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ுநாள் காலமே பலிசெலுத்தப்படும் நேரத்தில், இதோ, தண்ணீர் ஏதோம் தேசவழியாய் வந்ததினால் தேசம் தண்ணீரால் நிரம்பிற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ுநாள் காலமே பலிசெலுத்தப்படும் நேரத்தில், இதோ, தண்ணீர் ஏதோம் தேசவழியாய் வந்ததினால் தேசம் தண்ணீரால் நிரம்ப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வாபியர் அதிகாலமே எழுந்தபோது சூரியன் தண்ணீரின் மேல் பிரகாசித்ததினால் அந்தத் தண்ணீர் அவர்களுக்கு இரத்தம்போல் சிவப்பாய்க் காண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ઓ બોલી ઊઠયા, “આ તો લોહી છે! રાજાઓ અંદર અંદર લડ્યા હોવા જોઈએ અને તેમણે એકબીજાને કાપી નાખ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વા જોઈએ. માંટે ચાલો, આપણે તેઓની છાવણીમાં જઈને લૂંટ ચલાવ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રંતુ જયારે મોઆબીઓ ઇસ્રાએલીની છાવણીએ આવ્યા ત્યારે ઇસ્રાએલીઓએ ઉભા થઇને મોઆબીઓની સામે હુમલો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છી મોઆબીઓ ત્યાથી ભાગવા લાગ્યા. ઇસ્રાએલીઓએ મોઆબીઓને પૂર્ણ રીતે હર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મણે નગરોને ભોંયભેગા કરી નાખ્યાં, દરેક માંણસે એક એક પથ્થર નાખીને દરેક ખેતરને પથ્થરથી ભરી 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ઝરણાંને તેમણે બંધ કરી દીધા, અને બધાં જ સારા વૃક્ષો કાપી નાખ્યાં, આખરે તેમણે કીર-હરેસેથને ઘે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ાલ્યો અને પથ્થરથી હુમલો કરવા માંટે ગોફણિયાઓનો ઉપયોગ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ાના રાજા યહોશાફાટના શાસન દરમ્યાન અઢારમાં વષેર્ આહાબનો પુત્ર યહોરામ સમરૂનમાં ઇસ્રાએલનો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ો, અને તેણે બાર વર્ષ રાજય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યારે મોઆબના રાજાએ જોયું કે, યુદ્ધનું પરિણામ પોતાની વિરૂદ્ધ જાય છે, ત્યારે તેણે સાતસો તરવારધ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િકોને ભેગા કર્યા, અને અદોમના રાજાના સૈનિકોને તોડી પાડવાનો પ્રયાસ કર્યો. જો કે તેના પ્રયત્નોમા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ફળ ન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યહોવાને નારાજ કરે તેવો કામો કાર્યા હતા, જો કે તેના કાર્યો એ છેક એના માંતા પિતાના કાર્યો જ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ા, કારણ, એણે એના પિતાએ ઊભુ કરેલુ બઆલનું પૂતળું પૂજાસ્થળેથી કાઢી નાખ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ોઆબના રાજાએ તેના પછી તેનો જયે પુત્ર જે રાજા થવાનો હતો તેને લઇને નગરના કોટ પર તેનું બલિદ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ઢાવ્યું, આથી ઇસ્રાએલીઓ એટલા તો બેબાકળા બની ગયા કે, તેઓએ પીછે હઠ કરીને પોતાને દેશ પાછા ચાલ્ય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મ છતાં તે નબાટના પુત્ર યરોબઆમ જેણે ઇસ્રાએલી લોકોને પાપ કરવા માંટે પ્રોત્સાહન આપ્યું હતું -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ને વળગી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ોઆબનો રાજા મેશા ઘેટાં ઉછેરતો હતો, અને તે ઇસ્રાએલના રાજાને નિયમિત એક લાખ ઘેટાંનાં બચ્ચાં અન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ખ ઘેટાનું ઊન વસુલીરૂપે આપ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યારે આહાબ મૃત્યુ પામ્યો ત્યારે મોઆબના રાજાએ ઇસ્રાએલના રાજા સામે બળવો ક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ટલે યહોરામ રાજાએ સમરૂનથી બહાર નીકળીને ઇસ્રાએલના બધા માંણસોને યુદ્ધ માંટે ભેગા કર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તેણે યહૂદાના રાજાને સંદેશો મોકલ્યો કે, “મોઆબના રાજાએ માંરી સામે બળવો કર્યો છે. મોઆબ પર હુમ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તમે મને સાથ આપશો?”તેણે જવાબ આપ્યો, “જરૂર, આપણે બે કંઈ જુદા નથી; માંરા સૈનિકો એ તમાંરા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િકો છે, માંરા ઘોડા એ તમાંરા જ ઘોડ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ણે પૂછયું, “આપણે હુમલો કરવા ક્યો રસ્તો લેવો જોઇએ?”યહોરામે જવાબ આપ્યો, “અદોમના રણમાંથી પસાર થ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સ્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મ, ઇસ્રાએલનો રાજા યહોરામ યહૂદાના રાજા અને અદોમના રાજાને સાથે લઈ યુદ્ધે ચડયો. સાત દિવસ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કરાવાવાળે રસ્તે કૂચ કર્યા પછી લશ્કર માંટે કે સરસામાંન ઉપાડતાં જાનવરો માંટે પાણી ખૂટી ગ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ે ઇસ્રાએલનો રાજા બોલી ઊઠયો કે, “અફસોસ! યહોવાએ આપણને ત્રણ રાજાઓને મોઆબીઓના હાથમાં સોંપી દ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જ ભેગાં કર્યા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ણ યહોશાફાટે કહ્યું, “અહીં કોઈ યહોવાનો પ્રબોધક નથી કે, જેના માંરફતે આપણે યહોવાને પ્રશ્ર્ન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ીએ?”ઇસ્રાએલના રાજાના એક અમલદારે કહ્યું, “એલિશા અહીં છે, તે શાફાટનો પુત્ર હતો, જે એલિયાની સે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ત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ૂદાના રાજાએ કહ્યું, “યહોવા તેના દ્વારા બોલે છે.” આથી ઇસ્રાએલનો રાજા, યહોશાફાટ અને અદોમનો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પાસ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એલિશાએ ઇસ્રાએલના રાજાને કહ્યું કે, “માંરી પાસે તમાંરું શું છે? તમે તમાંરા માંતા પિતાના જૂઠ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ો પાસે જાઓ.”ઇસ્રાએલના રાજાએ તેને કહ્યું કે, “ના! યહોવાએ અમને ત્રણ રાજાઓને મોઆબીઓના હા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ંપી દેવા માંટે જ બોલાવ્યા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લિશાએ કહ્યું, “હું જેમની સેવા કરું છું તે સર્વસમર્થ યહોવાના સમ, યહૂદાના રાજા યહોશાફાટ પ્રત્ય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માંન છે, તેથી જ હું તમાંરા ભણી જોઉં છું નહિ તો મેં નજર સરખી કરી ના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વે કોઈ વીણા વગાડનારને માંરી પાસે લઈ આવો.”અને બન્યું એવું કે જ્યારે વીણા વગાડનારે વીણા વગાડ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ડી એટલે યહોવાની શકિત એલિશામાં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ે તે બોલ્યો, “આ યહોવાનાં શબ્દો છે: આ ખીણને ખાડાંથી ભરી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ે બધા વરસાદ કે પવન જોવા પામશો નહિ; પણ આ કોતર પાણીથી ભરાઈ જશે. અને તેમાં તમે, તમાંરું લશ્કર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નવરો માંટે પીવા પૂરતું પાણી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ણ આ યહોવાની દ્રષ્ટિએ જાણે ઓછું હોય તેમ તે મોઆબને જ તમાંરા હાથમાં સોંપ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ે તેમનાં બધાં જ સારા સારા અને કિલ્લેબંદીવાળા નગરોને ભોંયભેગા કરી નાખશો, બધાં જ સારા વૃક્ષ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પી નાખશો, બધાં જ ઝરણાંને પૂરી દેશો, અને પ્રત્યેક ખેતરને તેમાં પથ્થર નાખીને નકામાં બનાવી દે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ખરેખર એમ જ થયું. બીજે દિવસે સવારમાં યજ્ઞ કરવાને વખતે અદોમની દિશામાંથી પાણી વહેવા લાગ્ય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ો દેશ જળબંબાકાર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યારે મોઆબીઓને ખબર પડી કે ત્રણ રાજાઓ તેમની સાથે યુદ્ધ કરવા આવ્યા છે, ત્યારે હથિયાર ધારણ કરી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વા એકે એક પુખ્ત વયના માંણસને બોલાવવામાં આવ્યો, અને સરહદ પર ગોઠવી દે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બીજે દિવસે સવારે સૂર્યના લાલ રંગનો પ્રકાશ પાણી પર પડયો એટલે મોઆબીઓને પાણી રકત જેવું દેખાય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2026-10-20T04:38:38Z</dcterms:created>
  <dcterms:modified xsi:type="dcterms:W3CDTF">2026-10-20T04:38:38Z</dcterms:modified>
  <dc:title>૨ રાજાઓ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