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ேருபீன்களுடைய செட்டைகளின் கீழ் மனுஷர் கையின் சாயலானது காண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ச் சக்கரங்களைப் பார்த்து; சக்கரமே என்று ஒருவன் கூப்பிடுகிற சத்தத்தை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மகிமை ஆலயத்தின் வாசற்படியைவிட்டுப் புறப்பட்டு, கேருபீன்களின்மேல் நின்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చూచుచుండగా కెరూబులకు పైగానున్న ఆకాశమండలమువంటిదానిలో నీలకాంతమయమైన సింహా సనమువంటి ద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ు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అవిసెనార బట్ట ధరించుకొనినవానితో యెహోవాకెరూబు క్రింద నున్న చక్రముల మధ్యకు పోయి, కెరూబ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నున్న నిప్పులు చేతులనిండ తీసికొని పట్టణముమీద చల్లుమని సెలవియ్యగా, నేను చూచుచుండునంతలో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పలిక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లోపలికిపోగా కెరూబులు మందిరపు కుడిప్రక్కను నిలిచియుండెను; మరియు మేఘము లోపలి ఆవర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మ్మ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మహిమ కెరూబులపైనుండి ఆరోహణమై మందిరపు గడపదగ్గర దిగి నిలిచెను మరియు మందిరము మేఘముతో ని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రణమును యెహోవా తేజో మహిమతో నిండిన 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ైన సర్వశక్తుడు పలుకునట్లుగా కెరూబుల రెక్కల చప్పుడు బయటి ఆవర ణమువర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ెరూబుల మధ్యనుండు చక్ర ముల దగ్గర నుండి అగ్ని తీసికొనుమని ఆయన అవిసెనార బట్ట ధరించుకొనినవానికి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గా, అతడు లోపలికి పోయి చక్రముదగ్గర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ెరూబులలో ఒకడు కెరూబులమధ్య నున్న అగ్నివైపు చెయ్యి చాపి నిప్పులు తీసి అవిసెనారబట్ట ధరించు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చేతిలోనుంచగా అతడు అవి పట్టుకొని బయలుదేర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లో కెరూ బుల రెక్కలక్రింద మానవహస్తరూప మొకటి కన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చూచుచుండగా ఒక్కొక కెరూబు దగ్గర ఒక చక్రముచొప్పున నాలుగు చక్ర ములు కనబడెను; ఆ చక్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తవర్ణపు రాతితో చేయబడినట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నాలుగు చక్రములు ఏకరీతిగానుండి యొక్కొక చక్ర మునకులోగా మరియొక చక్రమున్నట్టుగా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వి జరుగుచుండగా నాలుగు వైపులు జరుగుచున్నట్లుం డెను, వెనుకకు తిరుగక జరుగుచుండెను, తల యే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నో అవి ఆ తట్టే దానివెంట పోవుచుండెను, వెనుకకు తిరుగక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నాలుగు కెరూ బులయొక్క శరీరములును వీపులును చేతులును రెక్కలును ఆ చక్రములచుట్టును కన్న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ండెను; నాలు గింటికి చక్రము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ేను వినుచుండగాతిరుగు డని చక్రములకు ఆజ్ఞ యియ్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కెరూబులలో ఒక్కొకదానికి నాలుగు ముఖము లుండెను; మొదటిది కెరూబుముఖము, రెండవది మానవముఖము, మూడవ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ఖము, నాల్గవది పక్షిరాజు ముఖ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కెరూబులు పైకెక్కెను. కెబారు నది దగ్గర నాకు కన బడిన జంతువ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ెరూబులు జరుగగా చక్రము లును వాటి ప్రక్కను జరిగెను. కెరూబులు నేలనుండి లేవవలెనని రెక్కలు చాచగా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క్రములు వాటియొద్ద నుండి తొలగ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జీవులకున్న ప్రాణము చక్రము లలో ఉండెను గనుక అవి నిలువగా ఇవియు నిలిచెను, అవి లేవగా ఇవియు లే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మహిమ మందిరపు గడపదగ్గరనుండి బయలుదేరి కెరూబులకు పైతట్టున న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కెరూబులు రెక్కలు చాచి, నేను చూచుచుండగా నేలనుండి పైకి లేచెను. అవి లేవగా చక్రములు వాటి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ెను, అవి యెహోవా మంది రపు తూర్పు ద్వారమునకు వచ్చి దిగి, అక్కడ నిలువగా ఇశ్రాయేలీయుల దేవుని మహి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కిపైగా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ెబారు నదిదగ్గర ఇశ్రాయేలు దేవుని క్రింద నాకు కన బడిన జీవి ఇదే; అవి కెరూబుల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ర్తుప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ఒక్కొకదానికి నాలుగేసి ముఖములును నాలుగేసి రెక్క లును ఉండెను. మరియు ఒక్కొకదానికి రెక్కరె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ందను మానవహస్తము వంటిది ఒకట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వాటి ముఖరూపములు కెబారు నదిదగ్గర నాకు కనబడిన ముఖరూపములవలె ఉండెను; అవియు వాటి రూప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ేవిధముగా ఉండెను; ఇవియన్నియు ఆయా ముఖములవైపుగా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2026-10-21T09:37:51Z</dcterms:created>
  <dcterms:modified xsi:type="dcterms:W3CDTF">2026-10-21T09:37:51Z</dcterms:modified>
  <dc:title>యెహెజ్కేలు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