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presProps" Target="presProps.xml"/>
  <Relationship Id="rId72" Type="http://schemas.openxmlformats.org/officeDocument/2006/relationships/viewProps" Target="viewProps.xml"/>
  <Relationship Id="rId7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ுறஜாதியாரும் இரக்கம்பெற்றதினிமித்தம் தேவனை மகிமைப்படுத்துகிறார்களென்றும் சொல்லுகிறேன். அந்தப்படி: இதினிமித்தம் நான் புறஜாதிகளுக்குள்ளே உம்மை அறிக்கைபண்ணி, உம்முடைய நாமத்தைச் சொல்லி, சங்கீதம் பாடுவேன் என்று எழுதியி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ுறஜாதியாரும் இரக்கம்பெற்றதினிமித்தம் தேவனை மகிமைப்படுத்துகிறார்களென்றும் சொல்லுகிறேன். அந்தப்படி: இதினிமித்தம் நான் புறஜாதிகளுக்குள்ளே உம்மை அறிக்கைபண்ணி, உம்முடைய நாமத்தைச் சொல்லி, சங்கீதம் பாடுவேன் என்று எழுதியி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ேலும், புறஜாதிகளே, அவருடைய ஜனங்களோடேகூடக் களிகூருங்கள் என்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ேலும், புறஜாதிகளே, அவருடைய ஜனங்களோடேகூடக் களிகூருங்கள் என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, புறஜாதிகளே, எல்லாரும் கர்த்தரைத் துதியுங்கள்; ஜனங்களே, எல்லாரும் அவரைப் புகழுங்கள் என்றும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, புறஜாதிகளே, எல்லாரும் கர்த்தரைத் துதியுங்கள்; ஜனங்களே, எல்லாரும் அவரைப் புகழுங்கள் என்றும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லும், ஈசாயின் வேரும் புறஜாதியாரை ஆளும்படிக்கு எழும்புகிறவருமாகிய ஒருவர் தோன்றுவார்; அவரிடத்தில் புறஜாதியார் நம்பிக்கை வைப்பார்கள் என்று ஏசாயா சொல்லுகி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லும், ஈசாயின் வேரும் புறஜாதியாரை ஆளும்படிக்கு எழும்புகிறவருமாகிய ஒருவர் தோன்றுவார்; அவரிடத்தில் புறஜாதியார் நம்பிக்கை வைப்பார்கள் என்று ஏசாயா சொல்லுகி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ரிசுத்த ஆவியின் பலத்தினாலே உங்களுக்கு நம்பிக்கை பெருகும்படிக்கு, நம்பிக்கையின் தேவன் விசுவாசத்தினால் உண்டாகும் எல்லாவித சந்தோஷத்தினாலும் சமாதானத்தினாலும் உங்களை நிரப்புவார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ரிசுத்த ஆவியின் பலத்தினாலே உங்களுக்கு நம்பிக்கை பெருகும்படிக்கு, நம்பிக்கையின் தேவன் விசுவாசத்தினால் உண்டாகும் எல்லாவித சந்தோஷத்தினாலும் சமாதானத்தினாலும் உங்களை நிரப்புவார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சகோதரரே, நீங்கள் நற்குணத்தினால் நிறைந்தவர்களும், சகல அறிவினாலும் நிரப்பப்பட்டவர்களும், ஒருவருக்கொருவர் புத்திசொல்ல வல்லவர்களுமாயிருக்கிறீர்களென்று நானும் உங்களைக் குறித்து நிச்சயித்திருக்கிறேன்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சகோதரரே, நீங்கள் நற்குணத்தினால் நிறைந்தவர்களும், சகல அறிவினாலும் நிரப்பப்பட்டவர்களும், ஒருவருக்கொருவர் புத்திசொல்ல வல்லவர்களுமாயிருக்கிறீர்களென்று நானும் உங்களைக் குறித்து நிச்சயித்திருக்கிறேன்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ிருந்தும், சகோதரரே, புறஜாதியாராகிய பலி பரிசுத்த ஆவியினாலே பரிசுத்தமாக்கப்பட்டு, தேவனுக்குப் பிரியமான பலியாகும்படிக்கு, நான் தேவனுடைய சுவிசேஷ ஊழியத்தை நடத்தும் ஆசாரியனாயிருந்து புறஜாதிகளுக்கு இயேசுகிறிஸ்துவினுடைய ஊழியக்காரனாகும்பொருட்ட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ிருந்தும், சகோதரரே, புறஜாதியாராகிய பலி பரிசுத்த ஆவியினாலே பரிசுத்தமாக்கப்பட்டு, தேவனுக்குப் பிரியமான பலியாகும்படிக்கு, நான் தேவனுடைய சுவிசேஷ ஊழியத்தை நடத்தும் ஆசாரியனாயிருந்து புறஜாதிகளுக்கு இயேசுகிறிஸ்துவினுடைய ஊழியக்காரனாகும்பொருட்ட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் எனக்கு அளித்த கிருபையினாலே உங்களுக்கு ஞாபகப்படுத்தும்படிக்கு இவைகளை நான் அதிக தைரிமாய் எழுதின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் எனக்கு அளித்த கிருபையினாலே உங்களுக்கு ஞாபகப்படுத்தும்படிக்கு இவைகளை நான் அதிக தைரிமாய் எழுதின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நான் தேவனுக்குரியவைகளைக் குறித்து இயேசுகிறிஸ்துவைக்கொண்டு மேன்மைபாராட்ட எனக்கு இடமுண்ட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ுறஜாதியாரை வார்த்தையினாலும் செய்கையினாலும் கீழ்ப்படியப்பண்ணும்படிக்கு, அற்புத அடையாளங்களின் பலத்தினாலும், தேவ ஆவியின் பலத்தினாலும், கிறிஸ்துவானவர் என்னைக்கொண்டு நடப்பித்தவைகளைச் சொல்வதல்லாமல் வேறொன்றையும் சொல்ல நான் துணிவதில்லை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ுறஜாதியாரை வார்த்தையினாலும் செய்கையினாலும் கீழ்ப்படியப்பண்ணும்படிக்கு, அற்புத அடையாளங்களின் பலத்தினாலும், தேவ ஆவியின் பலத்தினாலும், கிறிஸ்துவானவர் என்னைக்கொண்டு நடப்பித்தவைகளைச் சொல்வதல்லாமல் வேறொன்றையும் சொல்ல நான் துணிவதில்லை;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ுறஜாதியாரை வார்த்தையினாலும் செய்கையினாலும் கீழ்ப்படியப்பண்ணும்படிக்கு, அற்புத அடையாளங்களின் பலத்தினாலும், தேவ ஆவியின் பலத்தினாலும், கிறிஸ்துவானவர் என்னைக்கொண்டு நடப்பித்தவைகளைச் சொல்வதல்லாமல் வேறொன்றையும் சொல்ல நான் துணிவதில்லை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டி எருசலேம் துவக்கிச் சுற்றிலும், இல்லிரிக்கம் தேசம்வரைக்கும், கிறிஸ்துவின் சுவிசேஷத்தைப் பூரணமாய்ப் பிரசங்கித்திருக்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டி எருசலேம் துவக்கிச் சுற்றிலும், இல்லிரிக்கம் தேசம்வரைக்கும், கிறிஸ்துவின் சுவிசேஷத்தைப் பூரணமாய்ப் பிரசங்கித்திருக்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டி எருசலேம் துவக்கிச் சுற்றிலும், இல்லிரிக்கம் தேசம்வரைக்கும், கிறிஸ்துவின் சுவிசேஷத்தைப் பூரணமாய்ப் பிரசங்கித்திருக்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ேலும் அவருடைய செய்தியை அறியாதிருந்தவர்கள், காண்பார்களென்றும், கேள்விப்படாதிருந்தவர்கள் உணர்ந்துகொள்வார்களென்றும் எழுதியிருக்கிறபடியே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ேலும் அவருடைய செய்தியை அறியாதிருந்தவர்கள், காண்பார்களென்றும், கேள்விப்படாதிருந்தவர்கள் உணர்ந்துகொள்வார்களென்றும் எழுதியிருக்கிறபடியே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ேலும் அவருடைய செய்தியை அறியாதிருந்தவர்கள், காண்பார்களென்றும், கேள்விப்படாதிருந்தவர்கள் உணர்ந்துகொள்வார்களென்றும் எழுதியிருக்கிறபடியே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மற்றொருவனுடைய அஸ்திபாரத்தின்மேல் கட்டாதபடிக்கு கிறிஸ்துவினுடைய நாமம் சொல்லப்பட்டிராத இடங்களில் சுவிசேஷத்தை அறிவிக்கும்படி நாடு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மற்றொருவனுடைய அஸ்திபாரத்தின்மேல் கட்டாதபடிக்கு கிறிஸ்துவினுடைய நாமம் சொல்லப்பட்டிராத இடங்களில் சுவிசேஷத்தை அறிவிக்கும்படி நாடு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ங்களிடத்தில் வருகிறதற்கு இதினாலே அநேகந்தரம் தடைபட்ட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ொழுது இந்தத் திசைகளிலே எனக்கு இடமில்லாதபடியினாலும், உங்கடளித்தில் வரும்படி அநேக வருஷமாய் எனக்கு மிகுந்த விருப்பம் உண்டாயிருக்கிறபடியினால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ொழுது இந்தத் திசைகளிலே எனக்கு இடமில்லாதபடியினாலும், உங்கடளித்தில் வரும்படி அநேக வருஷமாய் எனக்கு மிகுந்த விருப்பம் உண்டாயிருக்கிறபடியினால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ஸ்பானியா தேசத்திற்குப் பிரயாணம்பண்ணுகையில் உங்களிடத்தில் வந்து, உங்களைக் கண்டுகொள்ளவும், உங்களிடத்தில் சற்றுத் திருப்தியடைந்தபின்பு, அவ்விடத்திற்கு உங்களால் வழிவிட்டனுப்பப்படவும், எனக்குச் சமயங் கிடைக்குமென்று நம்பியிருக்கிற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ஸ்பானியா தேசத்திற்குப் பிரயாணம்பண்ணுகையில் உங்களிடத்தில் வந்து, உங்களைக் கண்டுகொள்ளவும், உங்களிடத்தில் சற்றுத் திருப்தியடைந்தபின்பு, அவ்விடத்திற்கு உங்களால் வழிவிட்டனுப்பப்படவும், எனக்குச் சமயங் கிடைக்குமென்று நம்பியிருக்கிற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ொழுதோ பரிசுத்தவான்களுக்கு உதவிசெய்யுங்காரியமாக நான் எருசலேமுக்குப் பிரயாணம்பண்ண எத்தனமாயிருக்கிற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க்கெதோனியாவிலும் அகாயாவிலுமுள்ளவர்கள் எருசலேமிலுள்ள பரிசுத்தவான்களுக்குள்ளே இருக்கிற தரித்திரருக்காகச் சில பொருள்சகாயம் செய்ய விருப்பங்கொண்டிருக்கிறார்கள்;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க்கெதோனியாவிலும் அகாயாவிலுமுள்ளவர்கள் எருசலேமிலுள்ள பரிசுத்தவான்களுக்குள்ளே இருக்கிற தரித்திரருக்காகச் சில பொருள்சகாயம் செய்ய விருப்பங்கொண்டிருக்கிறார்கள்;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டிச்செய்வது நல்லதென்று எண்ணினார்கள்; இப்படிச் செய்கிறதற்கு அவர்கள் கடனாளிகளாயுமிருக்கிறார்கள். எப்படியென்றால், புறஜாதியார் அவர்களுடைய ஞானநன்மைகளில் பங்குபெற்றிருக்க, சரீரநன்மைகளால் அவர்களுக்கு உதவிசெய்ய இவர்கள் கடனாளிகளாயிருக்கிறார்கள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டிச்செய்வது நல்லதென்று எண்ணினார்கள்; இப்படிச் செய்கிறதற்கு அவர்கள் கடனாளிகளாயுமிருக்கிறார்கள். எப்படியென்றால், புறஜாதியார் அவர்களுடைய ஞானநன்மைகளில் பங்குபெற்றிருக்க, சரீரநன்மைகளால் அவர்களுக்கு உதவிசெய்ய இவர்கள் கடனாளிகளாயிருக்கிறார்களே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டிச்செய்வது நல்லதென்று எண்ணினார்கள்; இப்படிச் செய்கிறதற்கு அவர்கள் கடனாளிகளாயுமிருக்கிறார்கள். எப்படியென்றால், புறஜாதியார் அவர்களுடைய ஞானநன்மைகளில் பங்குபெற்றிருக்க, சரீரநன்மைகளால் அவர்களுக்கு உதவிசெய்ய இவர்கள் கடனாளிகளாயிருக்கிறார்களே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டிச்செய்வது நல்லதென்று எண்ணினார்கள்; இப்படிச் செய்கிறதற்கு அவர்கள் கடனாளிகளாயுமிருக்கிறார்கள். எப்படியென்றால், புறஜாதியார் அவர்களுடைய ஞானநன்மைகளில் பங்குபெற்றிருக்க, சரீரநன்மைகளால் அவர்களுக்கு உதவிசெய்ய இவர்கள் கடனாளிகளாயிருக்கிறார்களே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ந்தக் காரியத்தை நான் நிறைவேற்றி, இந்தப் பலனை அவர்கள் கையிலே பத்திரமாய் ஒப்புவித்தபின்பு, உங்கள் ஊர் வழியாய் ஸ்பானியாவுக்குப் போவ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ந்தக் காரியத்தை நான் நிறைவேற்றி, இந்தப் பலனை அவர்கள் கையிலே பத்திரமாய் ஒப்புவித்தபின்பு, உங்கள் ஊர் வழியாய் ஸ்பானியாவுக்குப் போவ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ந்தக் காரியத்தை நான் நிறைவேற்றி, இந்தப் பலனை அவர்கள் கையிலே பத்திரமாய் ஒப்புவித்தபின்பு, உங்கள் ஊர் வழியாய் ஸ்பானியாவுக்குப் போவ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ன் உங்களிடத்தில் வரும்போது கிறிஸ்துவினுடைய சுவிசேஷத்தின் சம்பூரணமான ஆசீர்வாதத்தோடே வருவேனென்று அறிந்திருக்கிற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ேலும் சகோதரரே, தேவசித்தத்தினாலே நான் சந்தோஷத்துடனே உங்களிடத்தில் வந்து உங்களோடு இளைப்பாறும்படியாக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ேலும் சகோதரரே, தேவசித்தத்தினாலே நான் சந்தோஷத்துடனே உங்களிடத்தில் வந்து உங்களோடு இளைப்பாறும்படியாக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பலமுள்ளவர்களாகிய நாம் நமக்கே பிரியமாய் நடவாமல், பலவீனருடைய பலவீனங்களைத் தாங்கவேண்ட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பலமுள்ளவர்களாகிய நாம் நமக்கே பிரியமாய் நடவாமல், பலவீனருடைய பலவீனங்களைத் தாங்கவேண்ட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ூதேயாவிலிருக்கிற அவிசுவாசிகளுக்கு நான் தப்புவிக்கப்படும்படிக்கும், நான் எருசலேமிலுள்ள பரிசுத்தவான்களுக்குச் செய்யப்போகிற தர்மசகாயம் அவர்களால் அங்கிகரிக்கப்படும்படிக்கும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ூதேயாவிலிருக்கிற அவிசுவாசிகளுக்கு நான் தப்புவிக்கப்படும்படிக்கும், நான் எருசலேமிலுள்ள பரிசுத்தவான்களுக்குச் செய்யப்போகிற தர்மசகாயம் அவர்களால் அங்கிகரிக்கப்படும்படிக்கும்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ம்மில் ஒவ்வொருவனும் பிறனுடைய பக்திவிருத்திக்கேதுவான நன்மையுண்டாகும்படி அவனுக்குப் பிரியமாய் நடக்கக்கடவ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ம்மில் ஒவ்வொருவனும் பிறனுடைய பக்திவிருத்திக்கேதுவான நன்மையுண்டாகும்படி அவனுக்குப் பிரியமாய் நடக்கக்கடவ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ீங்கள் தேவனை நோக்கிச் செய்யும் ஜெபங்களில், நான் போராடுவதுபோல நீங்களும் என்னோடுகூடப் போராடவேண்டுமென்று நம்முடைய கர்த்தராகிய இயேசுகிறிஸ்துவினிமித்தமும், ஆவியானவருடைய அன்பினிமித்தமும், உங்களை வேண்டிக்கொள்ளுகிற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ீங்கள் தேவனை நோக்கிச் செய்யும் ஜெபங்களில், நான் போராடுவதுபோல நீங்களும் என்னோடுகூடப் போராடவேண்டுமென்று நம்முடைய கர்த்தராகிய இயேசுகிறிஸ்துவினிமித்தமும், ஆவியானவருடைய அன்பினிமித்தமும், உங்களை வேண்டிக்கொள்ளுகிறே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றிஸ்துவும் தமக்கே பிரியமாய் நடவாமல்: உம்மை நிந்திக்கிறவர்களுடைய நிந்தைகள் என்மேல் விழுந்தது என்று எழுதியிருக்கிறபடியே நடந்த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றிஸ்துவும் தமக்கே பிரியமாய் நடவாமல்: உம்மை நிந்திக்கிறவர்களுடைய நிந்தைகள் என்மேல் விழுந்தது என்று எழுதியிருக்கிறபடியே நடந்த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சமாதானத்தின் தேவன் உங்கள் அனைவரோடுங்கூட இருப்பாராக. ஆமெ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வசனத்தினால் உண்டாகும் பொறுமையினாலும் ஆறுதலினாலும் நாம் நம்பிக்கையுள்ளவர்களாகும்படிக்கு, முன்பு எழுதியிருக்கிறவைகளெல்லாம் நமக்குப் போதனையாக எழுதியிருக்கிற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வசனத்தினால் உண்டாகும் பொறுமையினாலும் ஆறுதலினாலும் நாம் நம்பிக்கையுள்ளவர்களாகும்படிக்கு, முன்பு எழுதியிருக்கிறவைகளெல்லாம் நமக்குப் போதனையாக எழுதியிருக்கிற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வசனத்தினால் உண்டாகும் பொறுமையினாலும் ஆறுதலினாலும் நாம் நம்பிக்கையுள்ளவர்களாகும்படிக்கு, முன்பு எழுதியிருக்கிறவைகளெல்லாம் நமக்குப் போதனையாக எழுதியிருக்கிறத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ஒருமனப்பட்டு நம்முடைய கர்த்தராகிய இயேசுகிறிஸ்துவின் பிதாவாகிய தேவனை ஒரே வாயினால் மகிமைப்படுத்தும்படிக்கு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ஒருமனப்பட்டு நம்முடைய கர்த்தராகிய இயேசுகிறிஸ்துவின் பிதாவாகிய தேவனை ஒரே வாயினால் மகிமைப்படுத்தும்படிக்கு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ொறுமையையும் ஆறுதலையும் அளிக்கும் தேவன், கிறிஸ்து இயேசுவினுடைய மாதிரியின்படியே, நீங்கள் ஏகசிந்தையுள்ளவர்களாயிருக்கும்படி உங்களுக்கு அநுக்கிரகஞ்செய்வாராக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ொறுமையையும் ஆறுதலையும் அளிக்கும் தேவன், கிறிஸ்து இயேசுவினுடைய மாதிரியின்படியே, நீங்கள் ஏகசிந்தையுள்ளவர்களாயிருக்கும்படி உங்களுக்கு அநுக்கிரகஞ்செய்வாராக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 தேவனுக்கு மகிமையுண்டாக, கிறிஸ்து நம்மை ஏற்றுக்கொண்டதுபோல, நீங்களும் ஒருவரையொருவர் ஏற்றுக்கொள்ளுங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, பிதாக்களுக்குப் பண்ணப்பட்ட வாக்குத்தத்தங்களை உறுதியாக்கும்படிக்கு, தேவனுடைய சத்தியத்தினிமித்தம் இயேசுகிறிஸ்து விருத்தசேதனமுள்ளவர்களுக்கு ஊழியக்காரரானாரென்றும்;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, பிதாக்களுக்குப் பண்ணப்பட்ட வாக்குத்தத்தங்களை உறுதியாக்கும்படிக்கு, தேவனுடைய சத்தியத்தினிமித்தம் இயேசுகிறிஸ்து விருத்தசேதனமுள்ளவர்களுக்கு ஊழியக்காரரானாரென்றும்;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39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અને બિનયહૂદિઓ પણ દેવની દયાને માટે સ્તુતિ કરે. શાસ્ત્રમાં લખ્યું છે,“માટે હું બિનયહૂદિઓમાં ત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તુતિ કરીશ; અને તારા નામનાં સ્ત્રોત્ર ગાઈશ.” ગીતશાસ્ત્ર 18:49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શાસ્ત્ર તો આમ પણ કહે છે:“દેવના માણસોની સાથે સાથે સૌ બિનયહૂદિઓએ પણ આનંદિત થવું જોઈએ.” પુર્નનિય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:4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વળી શાસ્ત્ર આમ પણ કહે છે:“તમે સૌ બિનયહૂદિઓ પ્રભુની સ્તુતિ કરો; અને સઘળાં લોકો પ્રભુનાં ગુણગ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ાઓ.” ગીતશાસ્ત્ર 117:1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અને યશાયા પ્રબોધક કહે છે:“યશાઈના વંશમાંથીએક વ્યક્તિ આવશે. તે વ્યક્તિ બિનયહૂદિઓ પર રાજ કરવ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શે;અને એ વ્યક્તિને કારણે બિનયહૂદિઓને આશા પ્રાપ્ત થશે.” યશાયા 11:10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હવે દેવ કે જેના પર તમે આશા રાખો છો, તે તમને તમારા વિશ્વાસને પૂર્ણ આનંદ અને શાંતિથી ભરી દો. જ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ને તમે તે પવિત્ર આત્માના સાર્મથ્ય દ્વારા ભરપૂર આશાથી છલકાઈ જ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મારા ભાઈઓ તથા બહેનો, મને ખાતરી છે કે તમે ભલાઈથી ભરપૂર છો. હું જાણું છું કે જરૂર હોય એટલું સર્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કારનું જ્ઞાન તમે ઘરાવો છો, અને તમે એકબીજાને ચેતવણી આપી શકો એમ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એ છતાં વિદેશીઓ પવિત્ર આત્માથી પાવન થઈને માન્ય આર્પણ થાય, માટે દેવની સુવાર્તાનો યાજક થઈને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દેશીઓ પ્રત્યે ખ્રિસ્ત ઈસુનો સેવક થાઉ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એ કારણે દેવે મને જે કૃપાદાન આપ્યું છે તેને આધારે તમને ફરીથી સહેજ યાદ કરાવવા માટે વધારે હિંમ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ીને મેં આ પત્ર તમારા પર લખ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આમ, ખ્રિસ્ત ઈસુમાં દેવ માટે હું જે કઈ કરી શક્યો છું એનું મને ગૌરવ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મેં પોતે જે કઈ કર્યુ છે તે વિષે હું વાત નહિ કરું. બિનયહૂદિ લોકો દેવની આજ્ઞા માને એવું એ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્ગદર્શન આપવામાં ખ્રિસ્તે મારી પાસે જે કાર્ય કરાવ્યું છે તે વિષે જ હું બોલીશ. મેં જે બાબતો કહી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કરી છે, એને લીધે તેઓએ દેવની આજ્ઞા પાળ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પરાક્રમોની શક્તિ અને જે મહાન વસ્તુઓ એમણે જોઈ છે, અને પવિત્ર આત્માના સાર્મથ્યને લીધે એમણે દેવ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દેશ માન્યો છે. યરૂશાલેમથી માંડીને ઈલ્લુરિકા સુધી બધે ફરી ફરીને મેં ખ્રિસ્તની સુવાર્તા સંપૂર્ણ રી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ગટ કરી છે. અને આમ મારા કાર્યનો એ ભાગ મેં પરિપૂર્ણ કર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જે જે સ્થળોએ લોકોએ કદી પણ ખ્રિસ્ત વિષે સાંભળ્યું ન હોય ત્યાં સુવાર્તા પ્રગટ કરવાનાં કાર્યને મે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મેશા મારું ધ્યેય બનાવ્યું છે. આમ કરવાનું કારણ એ છે કે બીજી કોઈ વ્યક્તિએ જ્યાં આ કાર્ય પહેલેથી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રું કરી દીધું હોય ત્યાં પહોંચી જઈને એણે કરેલા કાર્યના પાયા પર હું કામ ન કર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પણ, શાસ્ત્રોમાં લખેલું છે:“જે લોકોને તેના વિષે કશું જ કહેવામાં નથી આવ્યું તે લોકો જોશે,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ઓના સાંભળવામાં આવ્યું નહોતું તેઓ સમજશે.” યશાયા 52:15 રોમની મુલાકાત માટે પાઉલની યોજ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ેથી જ ઘણી વાર તમારી પાસે આવતાં મને રોકવામાં આવતો હતો. જેથી મારે અહીં રોકાઈ જવું પડત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હવે અહીં આ વિસ્તારોમાં મેં મારું કાર્ય પરિપૂર્ણ કર્યુ છે. વળી ઘણાં વર્ષોથી તમારી મુલાકા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વાનું મને મન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ેથી હું જ્યારે સ્પેન જઈશ ત્યારે તમારી મુલાકાત લઈશ. હા, સ્પેન પ્રવાસે જતા તમારી મુલાકાત લેવ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આશા રાખું છું, અને તમારી સાથે રહેવાથી મને ખૂબ આનંદ થશે. પછી તમે મારા પ્રવાસમાં મને મદદ કરી શક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અત્યારે તો હું દેવના લોકોને મદદરૂપ થવા યરૂશાલેમ જઈ રહ્ય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યરૂશાલેમમાં દેવના કેટલાક સંતો ગરીબ છે. મકદોનિયા અને અખાયાના વિશ્વાસુ લોકોએ તેઓને સારું ક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ઘરાણું કરવું, એ મકદોનિયાના તથા અખાયાના ગરીબ લોકોને મદદ કરવા એમણે દાન આપ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મકદોનિયા અને અખાયાના વિશ્વાસી ભાઈઓ આમ કરતાં આનંદ અનુભવતા હતા. અને યરૂશાલેમના વિશ્વાસીઓને એમ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રેખર મદદ કરવી જ જોઈએ. તેઓએ એમને મદદ કરવી જોઈએ કારણ કે તેઓ આ રીતે બિનયહૂદિઓ છે અને યહૂદિઓને ઈસુ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ધ્યાત્મિક આશીર્વાદોના તેઓ ભાગીદાર થયા. તેથી યહૂદિઓને મદદ કરવા એમની પાસે જે કાંઈ હોય એનો એમણે ઉપયો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ો જોઈએ. તેઓના માથે યહૂદિઓનું ઋણ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મારે ખાતરી કરવી પડશે કે યરૂશાલેમના ગરીબ લોકોને જ આ બધા પૈસા મળે કે જે એમના માટે દાનમાં આપવ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્યા છે. આ કાર્ય પૂરું કર્યા પછી હું સ્પેન જવા નીકળીશ. સ્પેનના પ્રવાસે જતાં તમારી મુલાકાત લેવા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રોકાઈ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હું જાણું છું કે તમારી મુલાકાત વખતે તમારા માટે, હું ખ્રિસ્તના ભરપૂર આશીર્વાદો લાવ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ભાઈઓ તથા બહેનો, મારા આ કાર્યમાં મને મદદ કરવા તમે મારા માટે દેવને પ્રાર્થના કરો એવી મારી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નંતી છે. આપણા પ્રભુ ઈસુ ખ્રિસ્ત માટે આ કરો. પવિત્ર આત્મા આપણને પ્રેમ આપે છે તેટલા માટે આમ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આપણે સબળ વિશ્વાસુ છીએ. તેથી જે લોકો વિશ્વાસમાં નિર્બળ હોય તેવાને આપણે મદદ કરવી જોઈએ. એ લોકો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િર્બળતાઓ સંભાળી લઈને આપણે એમને મદદ કરવી જોઈએ. આપણે આપણી જાતને ખુશ કરવાનો પ્રયત્ન ન કરવો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યહૂદિયામાં રહેતા અવિશ્વાસીઓના હુમલામાંથી હું બચી જાઉ એવી પ્રાર્થના કરો. અને એવી પણ પ્રાર્થના ક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 યરૂશાલેમ માટે હું જે મદદ લાવી રહ્યો છું તેનાથી ત્યાંના દેવના સંતો ખુશ થ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આપણામાંના દરેકે બીજાને પણ ખુશ કરવા જોઈએ. એમને મદદ કરવા આપણે આમ કરવું જોઈએ. એમનો વિશ્વાસ દ્રઢ થા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 માટે એમને મદદ કરવાનો આપણે પ્રયત્ન કરવો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જો દેવની ઈચ્છા હશે તો હું તમારી પાસે સહર્ષ આવીશ અને તમારી સાથે હું વિસામો પામું એવી તમે મ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આગ્રહપૂર્વક દેવની પ્રાર્થના કરીને મને મદદ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ખ્રિસ્ત પણ પોતાને ખુશ કરવાના પ્રયત્નમાં જીવન જીવ્યો ન હતો. તેના વિષે શાસ્ત્રમાં કહ્યું છે તેમ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જે લોકોએ તારું અપમાન કર્યું છે, તેમણે મારું પણ અપમાન કર્યુ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દેવ જે શાંતિદાતા છે તે સદાને માટે તમો સૌની સાથે રહો. આમીન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ભૂતકાળમાં જે બધું લખવામાં આવ્યું હતું તે આપણને ઉપદેશ આપવા અને આપણામાં આશા ઉપજાવવા લખાય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ણને ઉદ્ધારની આશા મળે એ માટે એ બધું લખાયું હતું, શાસ્ત્રો આપણને જે ધીરજ અને શક્તિ આપે છે તેમાં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શા જન્મ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ધીરજ અને શક્તિનો સ્રોત દેવ છે. દેવને મારી પ્રાર્થના છે કે ખ્રિસ્ત ઈસુ ઈચ્છે છે તેમ તમને સૌ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ળીમળીને સાથે રહેવામાં દેવ તમારી મદદ કર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એમ કરવાથી તમે સૌ એક સૂત્રમાં બંધાશો. અને આમ તમે સૌ સાથે રહીને આપણા પ્રભુ ઈસુ ખ્રિસ્તના પિતા દેવ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હિમાવંત કર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ખ્રિસ્તે તમને સ્વીકાર્યા, તેવી રીતે તમારે એકબીજાને સ્વીકારવા જોઈએ. એમ કરવાથી દેવને મહિમા મળ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મારે તમને એ કહેવું છે કે દેવ જે વચન આપે છે તે સત્ય છે, એમ બતાવવા ખ્રિસ્ત યહૂદિઓનો સેવક થયો. દેવ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ૂદિઓના પૂર્વજોને જે જે વચનો આપ્યાં હતાં તે દેવ કરી બતાવશે, એ સાબિત કરવા માટે ખ્રિસ્તે આમ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2026-10-20T09:14:55Z</dcterms:created>
  <dcterms:modified xsi:type="dcterms:W3CDTF">2026-10-20T09:14:55Z</dcterms:modified>
  <dc:title>રોમનોને પત્ર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