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றக்கப்பட்ட ஒரு சிறு புஸ்தகம் அவன் கையில் இருந்தது; தன் வலதுபாதத்தைச் சமுத்திரத்தின்மேலும், தன் இடதுபாதத்தைப் பூமியின்மேலும்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றக்கப்பட்ட ஒரு சிறு புஸ்தகம் அவன் கையில் இருந்தது; தன் வலதுபாதத்தைச் சமுத்திரத்தின்மேலும், தன் இடதுபாதத்தைப் பூமியின்மேலும் வ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ங்கம் கெர்ச்சிக்கிறதுபோல மகாசத்தமாய் ஆர்ப்பரித்தான்; அவன் ஆர்ப்பரித்தபோது ஏழு இடிகளும் சத்தமிட்டு முழங்க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த்தின்மேலும் பூமியின்மேலும் நிற்கிறதாக நான் கண்ட தூதன், தன் கையை வானத்திற்கு நேராக உயர்த்த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த்தின்மேலும் பூமியின்மேலும் நிற்கிறதாக நான் கண்ட தூதன், தன் கையை வானத்திற்கு நேராக உயர்த்த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ೇಘವನ್ನು ಧರಿಸಿಕೊಂಡಿದ್ದ ಬಲಿಷ್ಠ ನಾದ ಮತ್ತೊಬ್ಬ ದೂತನು ಪರಲೋಕ ದಿಂದ ಇಳಿದು ಬರುವದನ್ನು ನಾನು ಕಂಡೆನು. ಅವನ ತಲ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ಮಳೆ ಬಿಲ್ಲು ಇತ್ತು; ಅವನ ಮುಖವು ಸೂರ್ಯನಂತಿತ್ತು; ಅವನ ಪಾದಗಳು ಬೆಂಕಿಯ ಕಂಬಗಳಂತ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ೆರೆದಿದ್ದ ಒಂದು ಚಿಕ್ಕ ಪುಸ್ತಕವು ಅವನ ಕೈಯಲ್ಲಿ ಇತ್ತು; ಅವನು ತನ್ನ ಬಲಗಾಲನ್ನು ಸಮುದ್ರದ ಮೇಲೆಯೂ ಎಡಗಾ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ಮೇಲೆಯೂ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ಿಂಹವು ಗರ್ಜಿಸುವ ಪ್ರಕಾರ ಮಹಾಶಬ್ದದಿಂದ ಕೂಗಿದನು. ಅವನು ಕೂಗಿದಾಗ ಏಳು ಗುಡುಗುಗಳು ತಮ್ಮ ಧ್ವನಿಕೊ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ಏಳು ಗುಡುಗುಗಳು ತಮ್ಮ ಧ್ವನಿಕೊಟ್ಟಾಗ ನಾನು ಬರೆಯ ಬೇಕೆಂದಿದ್ದೆನು. ಅದಕ್ಕೆ--ಆ ಏಳು ಗುಡುಗುಗಳು ನುಡಿದ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ಬರೆಯದೆ ಮುದ್ರಿಸು ಎಂದು ಪರಲೋಕದಿಂದ ಬಂದ ಶಬ್ದವು ನನಗೆ ಹೇಳುವದ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ನಂತರ ಸಮುದ್ರದ ಮೇಲೆಯೂ ಭೂಮಿಯ ಮೇಲೆಯೂ ನಿಂತಿದ್ದ ದೂತನನ್ನು ನಾನು ಕಂಡೆನು. ಅವನು ತನ್ನ ಕೈಯನ್ನು ಪರಲೋಕ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ರಲೋಕವನ್ನೂ ಅದರಲ್ಲಿರುವವುಗಳನ್ನೂ ಭೂಮಿಯನ್ನೂ ಅದರಲ್ಲಿರುವವುಗಳನ್ನೂ ಸಮುದ್ರ ವನ್ನೂ ಅದರಲ್ಲಿರುವವ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ೃಷ್ಟಿಸಿ ಯುಗ ಯುಗಾಂತರಗಳಲ್ಲಿ ಜೀವಿಸುವಾತನ ಮೇಲೆ ಆಣೆ ಯಿಟ್ಟು ಇನ್ನು ಸಮಯವಿರುವದಿಲ್ಲ ಎ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ಏಳನೆಯ ದೂತನು ಶಬ್ದಮಾಡುವ ದಿನಗಳಲ್ಲಿ ಅಂದರೆ ಅವನು ತುತೂರಿಯನ್ನು ಊದುವದಕ್ಕೆ ಪ್ರಾರಂಭಿಸು ವಾಗ ದೇವರ ರಹಸ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ೇವಕರಾದ ಪ್ರವಾದಿ ಗಳಿಗೆ ತಿಳಿಸಿದ್ದ ಪ್ರಕಾರ ಸಮಾಪ್ತಿಯಾಗತಕ್ಕದ್ದು ಎಂತಲೂ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ರಲೋಕದಿಂದ ನನಗೆ ಕೇಳಿಸಿದ್ದ ಶಬ್ದವು ತಿರಿಗಿ ನನ್ನೊಂದಿಗೆ ಮಾತನಾಡಿ--ನೀನು ಹೋಗಿ ಸಮುದ್ರದ ಮೇಲೆಯೂ ಭೂಮಿಯ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ಿರುವ ದೂತನ ಕೈಯಲ್ಲಿರುವ ತೆರೆದಿದ್ದ ಆ ಚಿಕ್ಕ ಪುಸ್ತಕವನ್ನು ತೆಗೆದುಕೋ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ಆ ದೂತನ ಬಳಿಗೆ ಹೋಗಿ ಅವನಿಗೆ--ಆ ಚಿಕ್ಕ ಪುಸ್ತಕವನ್ನು ನನಗೆ ಕೊಡು ಎಂದು ಹೇಳಲು ಅವನು ನನಗೆ--ನೀನು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ಕೊಂಡು ತಿಂದುಬಿಡು, ಇದು ನಿನ್ನ ಹೊಟ್ಟೆಯನ್ನು ಕಹಿಯಾಗುವಂತೆ ಮಾಡುವದು, ಆದರೆ ನಿನ್ನ ಬಾಯಲ್ಲಿ ಅದು ಜೇನಿನ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ಹಿಯಾಗಿರುವದು ಎಂದು ಹೇಳಿ 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ಾನು ಆ ಚಿಕ್ಕ ಪುಸ್ತಕವನ್ನು ಆ ದೂತನ ಕೈಯಿಂದ ತೆಗೆದುಕೊಂಡು ತಿಂದುಬಿಟ್ಟೆನು. ಅದು ನನ್ನ ಬಾಯಲ್ಲಿ ಜೇನಿನ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ಹಿಯಾಗಿತ್ತು; ಅದನ್ನು ತಿಂದ ಕೂಡಲೆ ನನ್ನ ಹೊಟ್ಟೆಯು ಕಹಿ 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ನನಗೆ--ನೀನು ಅನೇಕ ಪ್ರಜೆ, ಜನಾಂಗ, ಭಾಷೆ ಮತ್ತು ರಾಜರುಗಳ ಮುಂದೆ ತಿರಿಗಿ ಪ್ರವಾದಿಸತಕ್ಕದ್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2026-10-21T07:53:43Z</dcterms:created>
  <dcterms:modified xsi:type="dcterms:W3CDTF">2026-10-21T07:53:43Z</dcterms:modified>
  <dc:title>ಪ್ರಕಟನೆ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