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நீர் என் தாயின் பால்குடித்த என் சகோதரனைப்போலிருந்தீரானால், நான் உம்மை வெளியிலே சந்தித்து முத்தமிடுவேன்; என்னை நிந்திக்கவுமா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நீர் என் தாயின் பால்குடித்த என் சகோதரனைப்போலிருந்தீரானால், நான் உம்மை வெளியிலே சந்தித்து முத்தமிடுவேன்; என்னை நிந்திக்கவுமா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ைக் கூட்டிக்கொண்டு, என் தாயின் வீட்டுக்கு அழைத்துக்கொண்டுபோவேன்; நீர் என்னைப் போதிப்பீர், கந்தவர்க்கமிட்ட திராட்சரசத்தையும், என் மாதளம்பழரசத்தையும் உமக்குக் குடிக்கக்கொட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ைக் கூட்டிக்கொண்டு, என் தாயின் வீட்டுக்கு அழைத்துக்கொண்டுபோவேன்; நீர் என்னைப் போதிப்பீர், கந்தவர்க்கமிட்ட திராட்சரசத்தையும், என் மாதளம்பழரசத்தையும் உமக்குக் குடிக்கக்கொடு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டதுகை என் தலையின் கீழிருக்கும், அவர் வலதுகை என்னை அணை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ன் குமாரத்திகளே! எனக்குப் பிரியமானவளுக்கு மனதாகுமட்டும் நீங்கள் அவளை விழிக்கப்பண்ணாமலும் எழுப்பாமலும் இருக்க உங்களை ஆணையிட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ன் குமாரத்திகளே! எனக்குப் பிரியமானவளுக்கு மனதாகுமட்டும் நீங்கள் அவளை விழிக்கப்பண்ணாமலும் எழுப்பாமலும் இருக்க உங்களை ஆணையிட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நேசர்மேல் சார்ந்துகொண்டு வனாந்தரத்திலிருந்து வருகிற இவள் யார்? கிச்சிலிமரத்தின் கீழ் உம்மை எழுப்பினேன்; அங்கே உமது தாய் உம்மைப் பெற்றாள்; அங்கே உம்மைப் பெற்றவள் வேதனைப்பட்டு உம்மைப் பெற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நேசர்மேல் சார்ந்துகொண்டு வனாந்தரத்திலிருந்து வருகிற இவள் யார்? கிச்சிலிமரத்தின் கீழ் உம்மை எழுப்பினேன்; அங்கே உமது தாய் உம்மைப் பெற்றாள்; அங்கே உம்மைப் பெற்றவள் வேதனைப்பட்டு உம்மைப் பெற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என்னை உமது இருதயத்தின்மேல் முத்திரையைப்போலவும், உமது புயத்தின்மேல் முத்திரையைப்போலவும் வைத்துக்கொள்ளும்; நேசம் மரணத்தைப்போல் வலிது; நேசவைராக்கியம் பாதாளத்தைப்போல் கொடிதாயிருக்கிறது; அதின் தழல் அக்கினித்தழலும் அதின் ஜுவாலை கடும் ஜுவாலையும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என்னை உமது இருதயத்தின்மேல் முத்திரையைப்போலவும், உமது புயத்தின்மேல் முத்திரையைப்போலவும் வைத்துக்கொள்ளும்; நேசம் மரணத்தைப்போல் வலிது; நேசவைராக்கியம் பாதாளத்தைப்போல் கொடிதாயிருக்கிறது; அதின் தழல் அக்கினித்தழலும் அதின் ஜுவாலை கடும் ஜுவாலையும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ளான தண்ணீர்கள் நேசத்தை அவிக்கமாட்டாது, வெள்ளங்களும் அதைத் தணிக்கமாட்டாது; ஒருவன் தன் வீட்டிலுள்ள ஆஸ்திகளையெல்லாம் நேசத்துக்காகக் கொடுத்தாலும், அது முற்றிலும் அசட்டைபண்ண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ளான தண்ணீர்கள் நேசத்தை அவிக்கமாட்டாது, வெள்ளங்களும் அதைத் தணிக்கமாட்டாது; ஒருவன் தன் வீட்டிலுள்ள ஆஸ்திகளையெல்லாம் நேசத்துக்காகக் கொடுத்தாலும், அது முற்றிலும் அசட்டைபண்ண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க்கு ஒரு சிறிய சகோதரியுண்டு, அவளுக்கு ஸ்தனங்களில்லை; நம்முடைய சகோதரியைக் கேட்கும்நாளில் அவளுக்காக நாம் என்ன செய்வோம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க்கு ஒரு சிறிய சகோதரியுண்டு, அவளுக்கு ஸ்தனங்களில்லை; நம்முடைய சகோதரியைக் கேட்கும்நாளில் அவளுக்காக நாம் என்ன செய்வோம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ஒரு மதிலானால், அதின்மேல் வெள்ளிக்கோட்டையைக் கட்டுவோம்; அவள் கதவானால், கேதுருப்பலகைகளை அதற்கு இணைப்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ஒரு மதிலானால், அதின்மேல் வெள்ளிக்கோட்டையைக் கட்டுவோம்; அவள் கதவானால், கேதுருப்பலகைகளை அதற்கு இணைப்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தில்தான், என் ஸ்தனங்கள் கோபுரங்கள்; அவருடைய கண்களில் கடாட்சம்பெறலா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தில்தான், என் ஸ்தனங்கள் கோபுரங்கள்; அவருடைய கண்களில் கடாட்சம்பெறலா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கால் ஆமோனிலே சாலொமோனுக்கு ஒரு திராட்சத்தோட்டம் உண்டாயிருந்தது, அந்தத் தோட்டத்தைக் காவலாளிகள் வசத்திலே அதின் பலனுக்காக, ஒவ்வொருவன் ஆயிரம் வெள்ளிக்காசு கொண்டுவரும்படி விட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கால் ஆமோனிலே சாலொமோனுக்கு ஒரு திராட்சத்தோட்டம் உண்டாயிருந்தது, அந்தத் தோட்டத்தைக் காவலாளிகள் வசத்திலே அதின் பலனுக்காக, ஒவ்வொருவன் ஆயிரம் வெள்ளிக்காசு கொண்டுவரும்படி விட்ட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ிராட்சத்தோட்டம் எனக்கு முன்பாக இருக்கிறது; சாலொமோனே! உமக்கு அந்த ஆயிரமும், அதின் கனியைக் காக்கிறவர்களுக்கு இருநூறும் சேர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ிராட்சத்தோட்டம் எனக்கு முன்பாக இருக்கிறது; சாலொமோனே! உமக்கு அந்த ஆயிரமும், அதின் கனியைக் காக்கிறவர்களுக்கு இருநூறும் சேர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ோட்டங்களில் வாசம்பண்ணுகிறவளே! தோழர் உன் சத்தத்தைக் கேட்கிறார்கள்; நானும் அதைக் கேட்கட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ேசரே! தீவிரியும், கந்தவர்க்கங்களின் மலைகள்மேலுள்ள வெளிமானுக்கும் மரைகளின் குட்டிக்கும் சமானமாயிர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ேசரே! தீவிரியும், கந்தவர்க்கங்களின் மலைகள்மேலுள்ள வெளிமானுக்கும் மரைகளின் குட்டிக்கும் சமானமாயி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2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తల్లియొద్ద స్తన్యపానము చేసిన యొక సహోదరుని వలె నీవు నాయెడలనుండిన నెంతమేలు! అప్పుడు నేను బయ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ఎదురై ముద్దులిడుదును ఎవరును నన్ను నిందింప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నీకు మార్గదర్శినౌదును నా తల్లియింట చేర్చుదును నీవు నాకు ఉపదేశము చెప్పుదువు సంభార సమి్మళి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ారసమును నా దాడిమఫలరసమును నేను నీకిత్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ని యెడమచెయ్యి నా తలక్రింద నున్నది అతని కుడిచెయ్యి నన్ను కౌగిలించ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రూషలేము కుమార్తెలారా, లేచుటకు ప్రేమకు ఇచ్ఛపుట్టువరకు లేపకయు కలతపరచకయు నుందుమని నేను మీ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ము చేయించు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న ప్రియునిమీద ఆనుకొని అరణ్యమార్గమున వచ్చునది ఎవతె? జల్దరువృక్షము క్రింద నేను నిన్ను లేప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చ్చట నీ తల్లికి నీవలన ప్రసవవేదన కలిగెను నిన్ను కనిన తల్లి యిచ్చటనే ప్రసవవేదన 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్రేమ మరణమంత బలవంతమైనది ఈర్ష్య పాతాళమంత కఠోరమైనది దాని జ్వాలలు అగ్నిజ్వాలా సమములు అద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ించు జ్వాల నీ హృదయముమీద నన్ను నామాక్షరముగా ఉంచుము నీ భుజమునకు నామాక్షరముగా నన్ను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గాధసముద్ర జలము ప్రేమను ఆర్పజాలదు నదీ ప్రవాహములు దాని ముంచివేయజాలవు ప్రేమకై యొకడు తన స్వాస్థ్యమ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ినను తిరస్కారముతో అతడు త్రోసివేయ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ాకొక చిన్న చెల్లెలు కలదు దానికి ఇంకను వయస్సు రాలేదు వివాహకాలము వచ్చినప్పుడు మేము దానివిషయమై య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మ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ది ప్రాకారమువంటిదాయెనా? మేము దానిపైన వెండి గోపురమొకటి కట్టుదుము. అది కవాటమువంటిదాయెనా? దేవద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్రానుతో దానికి అడ్డులను కట్టుద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ేను ప్రాకారమువంటిదాననైతిని నా కుచములు దుర్గములాయెను అందువలన అతనిదృష్టికి నేను క్షేమ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ందదగినదాన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బయలు హామోనునందు సాలొమోను కొక ద్రాక్షావనము కలదు అతడు దానిని కాపులకిచ్చెను దాని ఫలములకు వచ్చుబడ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్కొక్కడు వేయి రూపాయిలు తే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ా ద్రాక్షావనము నా వశమున ఉన్నది సొలొమోనూ, ఆ వేయి రూపాయిలు నీకే చెల్లును. దానిని కాపుచేయు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ండువందలు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ఉద్యానవనములలో పెంచబడినదానా, నీ చెలికత్తెలు నీ స్వరము వినగోరుదురు నన్నును దాని వినన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ా ప్రియుడా, త్వరపడుము లఘువైన యిఱ్ఱివలె ఉండుము గంధవర్గవృక్ష పర్వతములమీద గంతులువేయు లేడిపిల్ల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2026-10-20T11:00:06Z</dcterms:created>
  <dcterms:modified xsi:type="dcterms:W3CDTF">2026-10-20T11:00:06Z</dcterms:modified>
  <dc:title>పరమగీతము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