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say the truth in Christ, I lie not, my conscience also bearing me witness in the Holy Spir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I have great heaviness and continual sorrow in my hear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I have great heaviness and continual sorrow in my hear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I could wish that myself were accursed from Christ for my brethren, my kinsmen according to the fles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I could wish that myself were accursed from Christ for my brethren, my kinsmen according to the fles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are Israelites; to whom pertains the adoption, and the glory, and the covenants, and the giving of the law, and the service of God, and the promis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are Israelites; to whom pertains the adoption, and the glory, and the covenants, and the giving of the law, and the service of God, and the promis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se are the fathers, and of whom as concerning the flesh Christ came, who is over all, God blessed for ever. Am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se are the fathers, and of whom as concerning the flesh Christ came, who is over all, God blessed for ever. A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t as though the word of God has taken no effect. For they are not all Israel, which ar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t as though the word of God has taken no effect. For they are not all Israel, which ar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because they are the seed of Abraham, are they all children: but, In Isaac shall your seed be call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because they are the seed of Abraham, are they all children: but, In Isaac shall your seed be call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is, They which are the children of the flesh, these are not the children of God: but the children of the promise are counted for the se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is, They which are the children of the flesh, these are not the children of God: but the children of the promise are counted for the se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is is the word of promise, At this time will I come, and Sarah shall have a s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is is the word of promise, At this time will I come, and Sarah shall have a s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t only this; but when Rebecca also had conceived by one, even by our father Isaac;]]></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children being not yet born, neither having done any good or evil, that the purpose of God according to election might stand, not of works, but of him that call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children being not yet born, neither having done any good or evil, that the purpose of God according to election might stand, not of works, but of him that call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children being not yet born, neither having done any good or evil, that the purpose of God according to election might stand, not of works, but of him that cal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t was said unto her, The elder shall serve the young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it is written, Jacob have I loved, but Esau have I ha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at shall we say then? Is there unrighteousness with God? God forbi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says to Moses, I will have mercy on whom I will have mercy, and I will have compassion on whom I will have compas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says to Moses, I will have mercy on whom I will have mercy, and I will have compassion on whom I will have compas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then it is not of him that wills, nor of him that runs, but of God that shows merc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scripture says unto Pharaoh, Even for this same purpose have I raised you up, that I might show my power in you, and that my name might be declared throughout all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scripture says unto Pharaoh, Even for this same purpose have I raised you up, that I might show my power in you, and that my name might be declared throughout all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scripture says unto Pharaoh, Even for this same purpose have I raised you up, that I might show my power in you, and that my name might be declared throughout all the ea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has he mercy on whom he will have mercy, and whom he will he harde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has he mercy on whom he will have mercy, and whom he will he harde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ou will say then unto me, Why does he yet find fault? For who has resisted his wil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ou will say then unto me, Why does he yet find fault? For who has resisted his wil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n the contrary;, O man, who are you that reply against God? Shall the thing formed say to him that formed it, Why have you made me th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n the contrary;, O man, who are you that reply against God? Shall the thing formed say to him that formed it, Why have you made me th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as not the potter power over the clay, of the same lump to make one vessel unto honour, and another unto dishonou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as not the potter power over the clay, of the same lump to make one vessel unto honour, and another unto dishonou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at if God, willing to show his wrath, and to make his power known, endured with much longsuffering the vessels of wrath fitted to destruct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at he might make known the riches of his glory on the vessels of mercy, which he had before prepared unto glor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at he might make known the riches of his glory on the vessels of mercy, which he had before prepared unto glor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at he might make known the riches of his glory on the vessels of mercy, which he had before prepared unto glo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n us, whom he has called, not of the Jews only, but also of the Genti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s he says also in Osee, I will call them my people, which were not my people; and her beloved, which was not belov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s he says also in Osee, I will call them my people, which were not my people; and her beloved, which was not belov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shall come to pass, that in the place where it was said unto them, All of you are not my people; there shall they be called the children of the living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shall come to pass, that in the place where it was said unto them, All of you are not my people; there shall they be called the children of the living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saiah also cries concerning Israel, Though the number of the children of Israel be as the sand of the sea, a remnant shall be sav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saiah also cries concerning Israel, Though the number of the children of Israel be as the sand of the sea, a remnant shall be sav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he will finish the work, and cut it short in righteousness: because a short work will the Lord make upon the eart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he will finish the work, and cut it short in righteousness: because a short work will the Lord make upon the eart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s Isaiah said before, Except the Lord of Sabaoth had left us a seed, we had been as Sodoma, and been made like unto Gomorrh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s Isaiah said before, Except the Lord of Sabaoth had left us a seed, we had been as Sodoma, and been made like unto Gomorrh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at shall we say then? That the Gentiles, which followed not after righteousness, have attained to righteousness, even the righteousness which is of fait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at shall we say then? That the Gentiles, which followed not after righteousness, have attained to righteousness, even the righteousness which is of fai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Israel, which followed after the law of righteousness, has not attained to the law of righteousnes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erefore? Because they sought it not by faith, but as it were by the works of the law. For they stumbled at that stumbling ston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erefore? Because they sought it not by faith, but as it were by the works of the law. For they stumbled at that stumbling ston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s it is written, Behold, I lay in Sion a stumbling stone and rock of offence: and whosoever believes on him shall not be asham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s it is written, Behold, I lay in Sion a stumbling stone and rock of offence: and whosoever believes on him shall not be asham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க்கு மிகுந்த துக்கமும் இடைவிடாத மனவேதனையும் 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சொல்லுகிறது பொய்யல்ல, கிறிஸ்துவுக்குள் உண்மையைச் சொல்லுகிறேன் என்று பரிசுத்த ஆவிக்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சாட்சியும் எனக்குச் சாட்சி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ம்சத்தின்படி என் இனத்தாராகிய என் சகோதரருக்குப் பதிலாக நானே கிறிஸ்துவைவிட்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டவனாகவேண்டுமென்று விரும்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இஸ்ரவேலரே; புத்திரசுவிகாரமும், மகிமையும், உடன்படிக்கைகளும், நியாயப்பிரமா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தனையும், வாக்குத்தத்தங்களும் அவர்களுடைய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தாக்கள் அவர்களுடையவர்களே; மாம்சத்தின்படி கிறிஸ்துவும் அவர்களில் பிறந்தாரே, இவர்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க்கப்பட்ட சர்வத்திற்கும்மேலான தேவன்.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வசனம் அவமாய்ப் போயிற்றென்று சொல்லக்கூடாது; ஏனென்றால், இஸ்ரவேல் வம்சத்தா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ஆபிரகாமின் சந்ததியாரானாலும் எல்லாரும் பிள்ளைகளல்லவே; ஈசாக்கினிடத்தில் உன் ச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மென்று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ப்படியென்றால், மாம்சத்தின்படி பிள்ளைகளானவர்கள் தேவனுடைய பிள்ளைகளல்ல, வாக்குத்தத்த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னவர்களே அந்தச் சந்ததி என்றெண்ண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வாக்குத்தத்தமான வார்த்தையாவது: குறித்த காலத்திலே வருவேன், அப்பொழுது சாராள் ஒரு குமார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ள்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வுமல்லாமல், நம்முடைய பிதாவாகிய ஈசாக்கு என்னும் ஒருவனாலே ரெபெக்காள் கர்ப்பவதியா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ள்ளைகள் இன்னும் பிறவாமலும், நல்வினை தீவினை ஒன்றும் செய்யாமலுமிருக்கையில்,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தலின்படியிருக்கிற அவருடைய தீர்மானம் கிரியைகளினாலே நிலைநிற்காமல் அழைக்கிற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நிற்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த்தவன் இளையவனுக்கு ஊழியஞ்செய்வான் என்று அவளுடனே சொல்ல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யாக்கோபைச் சிநேகித்து, ஏசாவை வெறுத்தேன் என்றும்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நாம் என்ன சொல்லுவோம்? தேவனிடத்திலே அநீதி உண்டென்று சொல்லலாமா? சொல்ல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மோசேயை நோக்கி: எவன்மேல் இரக்கமாயிருக்கச் சித்தமாயிருப்பேனோ அவன்மேல் இரக்கமா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மேல் உருக்கமாயிருக்கச் சித்தமாயிருப்பேனோ அவன்மேல் உருக்கமாயி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விரும்புகிறவனாலுமல்ல, ஓடுகிறவனாலும் அல்ல, இரங்குகிற தேவனா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லும் என்னுடைய வல்லமையை உன்னிடத்தில் காண்பிக்கும்படியாகவும், என்னுடைய நாமம் பூமியில் எ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ஸ்தாபமாகும்படியாகவும், உன்னை நிலைநிறுத்தினேன் என்று பார்வோனுடனே சொன்னதாக வே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லால் எவன்மேல் இரக்கமாயிருக்கச் சித்தமாயிருக்கிறாரோ அவன்மேல் இரக்கமாயிருக்கிறார், எ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ப்படுத்தச் சித்தமாயிருக்கிறாரோ அவனைக் கடினப்படுத்து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யானால், அவர் இன்னும் ஏன் குற்றம்பிடிக்கிறார்? அவர் சித்தத்திற்கு எதிர்த்துநிற்ப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ன்னுடனே சொல்லு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டியானால், மனுஷனே, தேவனோடு எதிர்த்துத் தர்க்கிக்கிற நீ யார்? உருவாக்கப்பட்ட வ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வாக்கினவனை நோக்கி: நீ என்னை ஏன் இப்படி உண்டாக்கினாயென்று சொ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தியிட்ட ஒரே களிமண்ணினாலே குயவன் ஒரு பாத்திரத்தைக் கனமான காரியத்துக்கும், ஒரு பாத்தி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வீனமான காரியத்துக்கும் பண்ணுகிறதற்கு மண்ணின்மேல் அவனுக்கு அதிகாரம்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ன் தமது கோபத்தைக் காண்பிக்கவும், தமது வல்லமையைத் தெரிவி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ம் மகிமைக்காக எத்தனமாக்கின கிருபாபாத்திரங்கள்மேல் தம்முடைய மகிமையின் ஐசுவரி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ப்படுத்தவும் சித்தமாய், அழிவுக்கு எத்தனமாக்கப்பட்ட கோபாக்கினைப் பாத்திரங்கள்மேல் மிகவும் நீ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டே பொறுமையாயிருந்தாரானால் உன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 யூதரிலிருந்துமாத்திரமல்ல, புறஜாதிகளிலுமிருந்து நம்மை அழை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ப்படி: எனக்கு ஜனங்களல்லாதவர்களை என்னுடைய ஜனங்கள் என்றும், சிநேகிக்கப்படாதிருந்தவ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க்கப்பட்டவள் என்றும் சொல்லி அ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என்னுடைய ஜனங்களல்லவென்று அவர்களுக்குச் சொல்லப்பட்ட இடத்திலே அவர்கள் ஜீவனுள்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என்னப்படுவார்கள் என்று ஓசியாவின் தீர்க்கதரிசனத்தில்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ல்லாமலும் இஸ்ரவேல் புத்திரருடைய இலக்கம் சமுத்திரத்தின் மணலத்தனையாயிரு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ப்பவர்கள் மாத்திரம் இரட்சிக்கப்படுவார்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 நீதியோடே சீக்கிரமாய்த் தம்முடைய காரியத்தை நிறைவேற்றுவார்; கர்த்தர் பூமியிலே சீக்கிரமா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 நிறைவேற்றி முடிப்பார் என்றும் ஏசாயா இஸ்ரவேலரைக்குறித்து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ல்லாமலும் ஏசாயா முன்னே சொன்னபடி: சேனைகளின் கர்த்தர் நமக்குள்ளே ஒரு சந்ததியை மீ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ருந்தாரானால் நாம் சோதோமைப்போலாகி கொமோராவுக்கு ஒத்தி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ப்படியிருக்க நாம் என்னசொல்லுவோம்? நீதியைத் தேடாத புறஜாதியார் நீதியை அடைந்தார்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லாகும் 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திப்பிரமாணத்தைத் தேடின இஸ்ரவேலரோ நீதிப்பிரமாணத்தை அடை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ன்னத்தினாலென்றால், அவர்கள் விசுவாசத்தினாலே அதைத் தேடாமல், நியாயப்பிரமாணத்தின் கிரியை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படியால் அதை அடையவில்லை; இடறுதற்கான கல்லில் இட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தோ, இடறுதற்கான கல்லையும், தவறுதற்கான கன்மலையையும், சீயோனில் வைக்கிறேன்;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யிருப்பவன் எவனோ அவன் வெட்கப்படுவதில்லை என்று எழுதியிருக்கிறபடி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2026-09-16T23:54:43Z</dcterms:created>
  <dcterms:modified xsi:type="dcterms:W3CDTF">2026-09-16T23:54:43Z</dcterms:modified>
  <dc:title>ரோமர்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