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 say the truth in Christ, I lie not, my conscience also bearing me witness in the Holy Spiri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at I have great heaviness and continual sorrow in my hear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at I have great heaviness and continual sorrow in my hear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I could wish that myself were accursed from Christ for my brethren, my kinsmen according to the flesh:]]></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I could wish that myself were accursed from Christ for my brethren, my kinsmen according to the flesh:]]></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o are Israelites; to whom pertains the adoption, and the glory, and the covenants, and the giving of the law, and the service of God, and the promise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o are Israelites; to whom pertains the adoption, and the glory, and the covenants, and the giving of the law, and the service of God, and the promise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ose are the fathers, and of whom as concerning the flesh Christ came, who is over all, God blessed for ever. Ame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ose are the fathers, and of whom as concerning the flesh Christ came, who is over all, God blessed for ever. Ame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Not as though the word of God has taken no effect. For they are not all Israel, which are of Israel:]]></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Not as though the word of God has taken no effect. For they are not all Israel, which are of Israel:]]></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either, because they are the seed of Abraham, are they all children: but, In Isaac shall your seed be calle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either, because they are the seed of Abraham, are they all children: but, In Isaac shall your seed be calle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at is, They which are the children of the flesh, these are not the children of God: but the children of the promise are counted for the see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at is, They which are the children of the flesh, these are not the children of God: but the children of the promise are counted for the see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this is the word of promise, At this time will I come, and Sarah shall have a so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this is the word of promise, At this time will I come, and Sarah shall have a so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not only this; but when Rebecca also had conceived by one, even by our father Isaac;]]></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the children being not yet born, neither having done any good or evil, that the purpose of God according to election might stand, not of works, but of him that call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the children being not yet born, neither having done any good or evil, that the purpose of God according to election might stand, not of works, but of him that call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the children being not yet born, neither having done any good or evil, that the purpose of God according to election might stand, not of works, but of him that call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It was said unto her, The elder shall serve the younge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s it is written, Jacob have I loved, but Esau have I hate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What shall we say then? Is there unrighteousness with God? God forbi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he says to Moses, I will have mercy on whom I will have mercy, and I will have compassion on whom I will have compassio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he says to Moses, I will have mercy on whom I will have mercy, and I will have compassion on whom I will have compassi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o then it is not of him that wills, nor of him that runs, but of God that shows mercy.]]></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the scripture says unto Pharaoh, Even for this same purpose have I raised you up, that I might show my power in you, and that my name might be declared throughout all the earth.]]></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the scripture says unto Pharaoh, Even for this same purpose have I raised you up, that I might show my power in you, and that my name might be declared throughout all the earth.]]></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the scripture says unto Pharaoh, Even for this same purpose have I raised you up, that I might show my power in you, and that my name might be declared throughout all the earth.]]></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refore has he mercy on whom he will have mercy, and whom he will he harden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refore has he mercy on whom he will have mercy, and whom he will he harden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You will say then unto me, Why does he yet find fault? For who has resisted his will?]]></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You will say then unto me, Why does he yet find fault? For who has resisted his will?]]></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On the contrary;, O man, who are you that reply against God? Shall the thing formed say to him that formed it, Why have you made me thu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On the contrary;, O man, who are you that reply against God? Shall the thing formed say to him that formed it, Why have you made me thu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Has not the potter power over the clay, of the same lump to make one vessel unto honour, and another unto dishonour?]]></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Has not the potter power over the clay, of the same lump to make one vessel unto honour, and another unto dishonour?]]></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What if God, willing to show his wrath, and to make his power known, endured with much longsuffering the vessels of wrath fitted to destructio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at he might make known the riches of his glory on the vessels of mercy, which he had before prepared unto glory,]]></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at he might make known the riches of his glory on the vessels of mercy, which he had before prepared unto glory,]]></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at he might make known the riches of his glory on the vessels of mercy, which he had before prepared unto glory,]]></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Even us, whom he has called, not of the Jews only, but also of the Gentil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s he says also in Osee, I will call them my people, which were not my people; and her beloved, which was not belove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s he says also in Osee, I will call them my people, which were not my people; and her beloved, which was not belove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it shall come to pass, that in the place where it was said unto them, All of you are not my people; there shall they be called the children of the living Go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it shall come to pass, that in the place where it was said unto them, All of you are not my people; there shall they be called the children of the living Go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Isaiah also cries concerning Israel, Though the number of the children of Israel be as the sand of the sea, a remnant shall be save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Isaiah also cries concerning Israel, Though the number of the children of Israel be as the sand of the sea, a remnant shall be save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For he will finish the work, and cut it short in righteousness: because a short work will the Lord make upon the earth.]]></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For he will finish the work, and cut it short in righteousness: because a short work will the Lord make upon the earth.]]></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as Isaiah said before, Except the Lord of Sabaoth had left us a seed, we had been as Sodoma, and been made like unto Gomorrh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as Isaiah said before, Except the Lord of Sabaoth had left us a seed, we had been as Sodoma, and been made like unto Gomorrh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What shall we say then? That the Gentiles, which followed not after righteousness, have attained to righteousness, even the righteousness which is of faith.]]></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What shall we say then? That the Gentiles, which followed not after righteousness, have attained to righteousness, even the righteousness which is of faith.]]></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But Israel, which followed after the law of righteousness, has not attained to the law of righteousnes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Wherefore? Because they sought it not by faith, but as it were by the works of the law. For they stumbled at that stumbling ston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Wherefore? Because they sought it not by faith, but as it were by the works of the law. For they stumbled at that stumbling ston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s it is written, Behold, I lay in Sion a stumbling stone and rock of offence: and whosoever believes on him shall not be ashame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s it is written, Behold, I lay in Sion a stumbling stone and rock of offence: and whosoever believes on him shall not be ashame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8384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ரோமர் : 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எனக்கு மிகுந்த துக்கமும் இடைவிடாத மனவேதனையும் உண்டா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ன் சொல்லுகிறது பொய்யல்ல, கிறிஸ்துவுக்குள் உண்மையைச் சொல்லுகிறேன் என்று பரிசுத்த ஆவிக்குள்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ச்சாட்சியும் எனக்குச் சாட்சியா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மாம்சத்தின்படி என் இனத்தாராகிய என் சகோதரருக்குப் பதிலாக நானே கிறிஸ்துவைவிட்டு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க்கப்பட்டவனாகவேண்டுமென்று விரும்பு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ர்கள் இஸ்ரவேலரே; புத்திரசுவிகாரமும், மகிமையும், உடன்படிக்கைகளும், நியாயப்பிரமாண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ராதனையும், வாக்குத்தத்தங்களும் அவர்களுடைய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பிதாக்கள் அவர்களுடையவர்களே; மாம்சத்தின்படி கிறிஸ்துவும் அவர்களில் பிறந்தாரே, இவர் என்றென்றை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த்திரிக்கப்பட்ட சர்வத்திற்கும்மேலான தேவன். ஆ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தேவவசனம் அவமாய்ப் போயிற்றென்று சொல்லக்கூடாது; ஏனென்றால், இஸ்ரவேல் வம்சத்தார் எ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ர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ர்கள் ஆபிரகாமின் சந்ததியாரானாலும் எல்லாரும் பிள்ளைகளல்லவே; ஈசாக்கினிடத்தில் உன் ச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ங்குமென்று சொல்லி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தெப்படியென்றால், மாம்சத்தின்படி பிள்ளைகளானவர்கள் தேவனுடைய பிள்ளைகளல்ல, வாக்குத்தத்தத்தின்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களானவர்களே அந்தச் சந்ததி என்றெண்ணப்படு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ந்த வாக்குத்தத்தமான வார்த்தையாவது: குறித்த காலத்திலே வருவேன், அப்பொழுது சாராள் ஒரு குமார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வாள் என்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துவுமல்லாமல், நம்முடைய பிதாவாகிய ஈசாக்கு என்னும் ஒருவனாலே ரெபெக்காள் கர்ப்பவதியான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ள்ளைகள் இன்னும் பிறவாமலும், நல்வினை தீவினை ஒன்றும் செய்யாமலுமிருக்கையில், 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ந்துகொள்ளுதலின்படியிருக்கிற அவருடைய தீர்மானம் கிரியைகளினாலே நிலைநிற்காமல் அழைக்கிறவ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நிற்கும்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மூத்தவன் இளையவனுக்கு ஊழியஞ்செய்வான் என்று அவளுடனே சொல்ல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டியே, யாக்கோபைச் சிநேகித்து, ஏசாவை வெறுத்தேன் என்றும்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ஆகையால் நாம் என்ன சொல்லுவோம்? தேவனிடத்திலே அநீதி உண்டென்று சொல்லலாமா? சொல்லக்கூ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ர் மோசேயை நோக்கி: எவன்மேல் இரக்கமாயிருக்கச் சித்தமாயிருப்பேனோ அவன்மேல் இரக்கமாயி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வன்மேல் உருக்கமாயிருக்கச் சித்தமாயிருப்பேனோ அவன்மேல் உருக்கமாயிருப்பே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ஆகையால் விரும்புகிறவனாலுமல்ல, ஓடுகிறவனாலும் அல்ல, இரங்குகிற தேவனாலே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மேலும் என்னுடைய வல்லமையை உன்னிடத்தில் காண்பிக்கும்படியாகவும், என்னுடைய நாமம் பூமியில் எ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ஸ்தாபமாகும்படியாகவும், உன்னை நிலைநிறுத்தினேன் என்று பார்வோனுடனே சொன்னதாக வேத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ஆதலால் எவன்மேல் இரக்கமாயிருக்கச் சித்தமாயிருக்கிறாரோ அவன்மேல் இரக்கமாயிருக்கிறார், எவ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னப்படுத்தச் சித்தமாயிருக்கிறாரோ அவனைக் கடினப்படுத்து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இப்படியானால், அவர் இன்னும் ஏன் குற்றம்பிடிக்கிறார்? அவர் சித்தத்திற்கு எதிர்த்துநிற்பவன் 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என்னுடனே சொல்லு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டியானால், மனுஷனே, தேவனோடு எதிர்த்துத் தர்க்கிக்கிற நீ யார்? உருவாக்கப்பட்ட வஸ்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ருவாக்கினவனை நோக்கி: நீ என்னை ஏன் இப்படி உண்டாக்கினாயென்று சொல்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மிதியிட்ட ஒரே களிமண்ணினாலே குயவன் ஒரு பாத்திரத்தைக் கனமான காரியத்துக்கும், ஒரு பாத்திர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வீனமான காரியத்துக்கும் பண்ணுகிறதற்கு மண்ணின்மேல் அவனுக்கு அதிகாரம் இ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தேவன் தமது கோபத்தைக் காண்பிக்கவும், தமது வல்லமையைத் தெரிவிக்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தாம் மகிமைக்காக எத்தனமாக்கின கிருபாபாத்திரங்கள்மேல் தம்முடைய மகிமையின் ஐசுவரிய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யப்படுத்தவும் சித்தமாய், அழிவுக்கு எத்தனமாக்கப்பட்ட கோபாக்கினைப் பாத்திரங்கள்மேல் மிகவும் நீ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த்தோடே பொறுமையாயிருந்தாரானால் உன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வர் யூதரிலிருந்துமாத்திரமல்ல, புறஜாதிகளிலுமிருந்து நம்மை அழைத்தி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ந்தப்படி: எனக்கு ஜனங்களல்லாதவர்களை என்னுடைய ஜனங்கள் என்றும், சிநேகிக்கப்படாதிருந்தவ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கக்கப்பட்டவள் என்றும் சொல்லி அழை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நீங்கள் என்னுடைய ஜனங்களல்லவென்று அவர்களுக்குச் சொல்லப்பட்ட இடத்திலே அவர்கள் ஜீவனுள்ள 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கள் என்னப்படுவார்கள் என்று ஓசியாவின் தீர்க்கதரிசனத்தில் சொல்லி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ல்லாமலும் இஸ்ரவேல் புத்திரருடைய இலக்கம் சமுத்திரத்தின் மணலத்தனையாயிருந்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யாயிருப்பவர்கள் மாத்திரம் இரட்சிக்கப்படுவார்களெ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வர் நீதியோடே சீக்கிரமாய்த் தம்முடைய காரியத்தை நிறைவேற்றுவார்; கர்த்தர் பூமியிலே சீக்கிரமாக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த்தை நிறைவேற்றி முடிப்பார் என்றும் ஏசாயா இஸ்ரவேலரைக்குறித்துச்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ல்லாமலும் ஏசாயா முன்னே சொன்னபடி: சேனைகளின் கர்த்தர் நமக்குள்ளே ஒரு சந்ததியை மீதி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திருந்தாரானால் நாம் சோதோமைப்போலாகி கொமோராவுக்கு ஒத்திரு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இப்படியிருக்க நாம் என்னசொல்லுவோம்? நீதியைத் தேடாத புறஜாதியார் நீதியை அடைந்தார்கள்.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வாசத்தினாலாகும் நீ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நீதிப்பிரமாணத்தைத் தேடின இஸ்ரவேலரோ நீதிப்பிரமாணத்தை அடைய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என்னத்தினாலென்றால், அவர்கள் விசுவாசத்தினாலே அதைத் தேடாமல், நியாயப்பிரமாணத்தின் கிரியைகளி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னபடியால் அதை அடையவில்லை; இடறுதற்கான கல்லில் இடறி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இதோ, இடறுதற்கான கல்லையும், தவறுதற்கான கன்மலையையும், சீயோனில் வைக்கிறேன்; அவரி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வாசமாயிருப்பவன் எவனோ அவன் வெட்கப்படுவதில்லை என்று எழுதியிருக்கிறபடியா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9]]></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2026-11-01T21:12:54Z</dcterms:created>
  <dcterms:modified xsi:type="dcterms:W3CDTF">2026-11-01T21:12:54Z</dcterms:modified>
  <dc:title>ரோமர் : 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