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93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பித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ட்ச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ொழு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த்தையும் படைத்த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ாமையுள்ள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யும் அந்தமும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க்குரிய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ோசனைக் கர்த்த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ராஜா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 நேச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வல்ல தேவன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ை வென்ற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யேக தேவனும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ுக்காய் மரித்த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ை வென்ற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ன்றாம் நாள் எழுந்த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ிக்கின்ற தெய்வமும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துக்கத்தை சந்தோமாய் மாற்றிடு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2026-10-24T23:04:03Z</dcterms:created>
  <dcterms:modified xsi:type="dcterms:W3CDTF">2026-10-24T23:04:03Z</dcterms:modified>
  <dc:title>துதிப் பாடல்கள் : 818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