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பிழைத்துப் பெருகி, கர்த்தர் உங்கள் பிதாக்களுக்கு ஆணையிட்டுக்கொடுத்த தேசத்திலே பிரவேசித்து, அதைச் சுதந்தரிக்கும்படி நான் இன்று உங்களுக்கு விதிக்கிற எல்லாக் கட்டளைகளைகளின்படியும் செய்யத் சாவதானமாயிருப்பீர்கள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ங்கள் பிழைத்துப் பெருகி, கர்த்தர் உங்கள் பிதாக்களுக்கு ஆணையிட்டுக்கொடுத்த தேசத்திலே பிரவேசித்து, அதைச் சுதந்தரிக்கும்படி நான் இன்று உங்களுக்கு விதிக்கிற எல்லாக் கட்டளைகளைகளின்படியும் செய்யத் சாவதானமாயிருப்பீர்கள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்னைச் சிறுமைப்படுத்தும்படிக்கும், தம்முடைய கட்டளைகளை நீ கைக்கொள்வாயோ கைக்கொள்ளமாட்டாயோ என்று அவர் உன்னைச் சோதித்து, உன் இருதயத்திலுள்ளதை நீ அறியும்படிக்கும், உன்னை இந்த நாற்பது வருஷமளவும் வனாந்தரத்திலே நடத்திவந்த எல்லா வழியையும் நினைப்பாய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்னைச் சிறுமைப்படுத்தும்படிக்கும், தம்முடைய கட்டளைகளை நீ கைக்கொள்வாயோ கைக்கொள்ளமாட்டாயோ என்று அவர் உன்னைச் சோதித்து, உன் இருதயத்திலுள்ளதை நீ அறியும்படிக்கும், உன்னை இந்த நாற்பது வருஷமளவும் வனாந்தரத்திலே நடத்திவந்த எல்லா வழியையும் நினைப்ப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தேவனாகிய கர்த்தர் உன்னைச் சிறுமைப்படுத்தும்படிக்கும், தம்முடைய கட்டளைகளை நீ கைக்கொள்வாயோ கைக்கொள்ளமாட்டாயோ என்று அவர் உன்னைச் சோதித்து, உன் இருதயத்திலுள்ளதை நீ அறியும்படிக்கும், உன்னை இந்த நாற்பது வருஷமளவும் வனாந்தரத்திலே நடத்திவந்த எல்லா வழியையும் நினைப்ப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ச் சிறுமைப்படுத்தி, உன்னைப் பசியினால் வருத்தி, மனுஷன் அப்பத்தினால் மாத்திரம் அல்ல, கர்த்தருடைய வாயிலிருந்து புறப்படுகிற ஒவ்வொரு வார்த்தையினாலும் பிழைப்பான் என்பதை உனக்கு உணர்த்தும்படிக்கு, நீயும் உன் பிதாக்களும் அறியாதிருந்த மன்னாவினால் உன்னைப் போஷித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ச் சிறுமைப்படுத்தி, உன்னைப் பசியினால் வருத்தி, மனுஷன் அப்பத்தினால் மாத்திரம் அல்ல, கர்த்தருடைய வாயிலிருந்து புறப்படுகிற ஒவ்வொரு வார்த்தையினாலும் பிழைப்பான் என்பதை உனக்கு உணர்த்தும்படிக்கு, நீயும் உன் பிதாக்களும் அறியாதிருந்த மன்னாவினால் உன்னைப் போஷித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உன்னைச் சிறுமைப்படுத்தி, உன்னைப் பசியினால் வருத்தி, மனுஷன் அப்பத்தினால் மாத்திரம் அல்ல, கர்த்தருடைய வாயிலிருந்து புறப்படுகிற ஒவ்வொரு வார்த்தையினாலும் பிழைப்பான் என்பதை உனக்கு உணர்த்தும்படிக்கு, நீயும் உன் பிதாக்களும் அறியாதிருந்த மன்னாவினால் உன்னைப் போஷித்த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 நாற்பது வருஷமும் உன்மேலிருந்த வஸ்திரம் பழையதாய்ப்போகவுமில்லை, உன் கால் வீங்கவும் இ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தன் புத்திரனைச் சிட்சிக்கிறதுபோல உன் தேவனாகிய கர்த்தர் உன்னைச் சிட்சிக்கிறார் என்று நீ உன் இருதயத்தில் அறிந்துகொள்வாயாக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வன் தன் புத்திரனைச் சிட்சிக்கிறதுபோல உன் தேவனாகிய கர்த்தர் உன்னைச் சிட்சிக்கிறார் என்று நீ உன் இருதயத்தில் அறிந்துகொள்வாய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உன் தேவனாகிய கர்த்தரின் வழிகளில் நடந்து, அவருக்குப் பயப்படும்படிக்கு, அவருடைய கற்பனைகளைக் கைக்கொள்ளக்கடவாய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னை நல்ல தேசத்திலே பிரவேசிக்கப்பண்ணுகிறார்; அது பள்ளத்தாக்குகளிலும் மலைகளிலுமிருந்து புறப்படுகிற ஆறுகளும் ஊற்றுகளும் ஏரிகளுமுள்ள தேசம்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்னை நல்ல தேசத்திலே பிரவேசிக்கப்பண்ணுகிறார்; அது பள்ளத்தாக்குகளிலும் மலைகளிலுமிருந்து புறப்படுகிற ஆறுகளும் ஊற்றுகளும் ஏரிகளுமுள்ள தேசம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ு கோதுமையும் வாற்கோதுமையும் திராட்சச் செடிகளும் அத்திமரங்களும் மாதளஞ்செடிகளுமுள்ள தேசம்; அது ஒலிவமரங்களும், எண்ணெயும் தேனுமுள்ள தேசம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தாழ்ச்சியில்லாமல் அப்பம் புசிக்கத்தக்கதும் ஒன்றும் உனக்குக் குறைவுபடாததுமான தேசம்; அது கல்லுகள் இரும்பாயிருக்கிறதும், செம்பு வெட்டி எடுக்கத்தக்க மலைகளுள்ளதுமான தேச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ு தாழ்ச்சியில்லாமல் அப்பம் புசிக்கத்தக்கதும் ஒன்றும் உனக்குக் குறைவுபடாததுமான தேசம்; அது கல்லுகள் இரும்பாயிருக்கிறதும், செம்பு வெட்டி எடுக்கத்தக்க மலைகளுள்ளதுமான தேச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, நீ புசித்துத் திர்ப்தியடைந்திருக்கையில், உன் தேவனாகிய கர்த்தர் உனக்குக் கொடுத்த அந்த நல்ல தேசத்துக்காக அவரை ஸ்தோத்திரிக்கக்கடவ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ை மறவாதபடிக்கும், நான் இன்று உனக்கு விதிக்கிற அவருடைய கற்பனைகளையும் நியாயங்களையும் கட்டளைகளையும் கைக்கொள்ளாமற்போகாதபடிக்கும் எச்சரிக்கையாயிர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 தேவனாகிய கர்த்தரை மறவாதபடிக்கும், நான் இன்று உனக்கு விதிக்கிற அவருடைய கற்பனைகளையும் நியாயங்களையும் கட்டளைகளையும் கைக்கொள்ளாமற்போகாதபடிக்கும் எச்சரிக்கையாயிர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 புசித்துத் திர்ப்தியாகி, நல்ல வீடுகளைக் கட்டி, அவைகளில் குடியிருக்கும்போதும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ஆடுமாடுகள் திரட்சியாகி, உனக்கு வெள்ளியும் பொன்னும் பெருகி, உனக்கு உண்டானவையெல்லாம் வர்த்திக்கும்போதும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இருதயம் மேட்டிமையடையாமலும், உன்னை அடிமைத்தன வீடாகிய எகிப்திலிருந்து புறப்படப்பண்ணினவரும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ுடைய பின்நாட்களில் உனக்கு நன்மை செய்யும்பொருட்டு, உன்னைச் சிறுமைப்படுத்தி, உன்னைச் சோதித்து, கொள்ளிவாய்ச் சர்ப்பங்களும் தேள்களும், தண்ணீரில்லாத வறட்சியுமுள்ள பயங்கரமான பெரிய வனாந்தரவழியாய் உன்னை அழைத்துவந்தவரும், உனக்காகப் பாறையான கன்மலையிலிருந்து தண்ணீர் புறப்படப்பண்ணினவர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னுடைய பின்நாட்களில் உனக்கு நன்மை செய்யும்பொருட்டு, உன்னைச் சிறுமைப்படுத்தி, உன்னைச் சோதித்து, கொள்ளிவாய்ச் சர்ப்பங்களும் தேள்களும், தண்ணீரில்லாத வறட்சியுமுள்ள பயங்கரமான பெரிய வனாந்தரவழியாய் உன்னை அழைத்துவந்தவரும், உனக்காகப் பாறையான கன்மலையிலிருந்து தண்ணீர் புறப்படப்பண்ணினவர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பிதாக்கள் அறியாத மன்னாவினால் வனாந்தரத்திலே உன்னைப் போஷித்து வந்தவருமான உன் தேவனாகிய கர்த்தரை நீ மறவாமல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பிதாக்கள் அறியாத மன்னாவினால் வனாந்தரத்திலே உன்னைப் போஷித்து வந்தவருமான உன் தேவனாகிய கர்த்தரை நீ மறவாமல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சாமர்த்தியமும் என் கைப்பெலனும் இந்த ஐசுவரியத்தை எனக்குச் சம்பாதித்தது என்று நீ உன் இருதயத்தில் சொல்லிக்கொள்ளாமலும் இருக்க எச்சரிக்கையாயிரு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சாமர்த்தியமும் என் கைப்பெலனும் இந்த ஐசுவரியத்தை எனக்குச் சம்பாதித்தது என்று நீ உன் இருதயத்தில் சொல்லிக்கொள்ளாமலும் இருக்க எச்சரிக்கையாயிரு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தேவனாகிய கர்த்தரை நினைப்பாயாக; அவரே உன் பிதாக்களுக்கு ஆணையிட்டுக்கொடுத்த தம்முடைய உடன்படிக்கையை உறுதிப்படுத்தும்படி, இந்நாளில் உனக்கு உண்டாயிருக்கிறதுபோல, ஐசுவரியத்தைச் சம்பாதிக்கிறதற்கான பெலனை உனக்குக் கொடுக்கிறவ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தேவனாகிய கர்த்தரை நினைப்பாயாக; அவரே உன் பிதாக்களுக்கு ஆணையிட்டுக்கொடுத்த தம்முடைய உடன்படிக்கையை உறுதிப்படுத்தும்படி, இந்நாளில் உனக்கு உண்டாயிருக்கிறதுபோல, ஐசுவரியத்தைச் சம்பாதிக்கிறதற்கான பெலனை உனக்குக் கொடுக்கிறவ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ை நீ மறந்து, வேறே தேவர்களைப் பின்பற்றி அவர்களைச் சேவித்து, அவர்களைப் பணிந்து கொள்வாயானால், நிச்சயமாய் அழிந்துபோவீர்கள் என்று இன்று உங்களுக்குச் சாட்சியாய் அறிவிக்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தேவனாகிய கர்த்தரை நீ மறந்து, வேறே தேவர்களைப் பின்பற்றி அவர்களைச் சேவித்து, அவர்களைப் பணிந்து கொள்வாயானால், நிச்சயமாய் அழிந்துபோவீர்கள் என்று இன்று உங்களுக்குச் சாட்சியாய் அறிவிக்கிறே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தேவனாகிய கர்த்தருடைய சத்தத்திற்கு நீங்கள் கீழ்ப்படியாமற்போவதினால், கர்த்தர் உங்களுக்கு முன்பாக அழித்த ஜாதிகளைப்போல நீங்களும் அழிவீ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உன் தேவனாகிய கர்த்தருடைய சத்தத்திற்கு நீங்கள் கீழ்ப்படியாமற்போவதினால், கர்த்தர் உங்களுக்கு முன்பாக அழித்த ஜாதிகளைப்போல நீங்களும் அழி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ೀವು ಬದುಕಿ ಅಭಿವೃದ್ಧಿಯಾಗಿ ಕರ್ತನು ನಿಮ್ಮ ಪಿತೃಗಳಿಗೆ ಪ್ರಮಾಣಮಾಡಿದ ದೇಶಕ್ಕೆ ಹೋಗಿ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ತಂತ್ರಿಸಿಕೊಳ್ಳುವ ಹಾಗೆ ನಾನು ಈಹೊತ್ತು ನಿನಗೆ ಆಜ್ಞಾಪಿಸುವ ಆಜ್ಞೆಗಳನ್ನೆಲ್ಲಾ ಲಕ್ಷ್ಯವಿಟ್ಟು ಕೈ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ನೀನು ತಗ್ಗಿಸಿಕೊಳ್ಳುವ ನಿಮಿತ್ತವೂ ಹೃದಯದಲ್ಲಿ ಇರುವದನ್ನು ಅಂದರೆ ನೀನು ಆತನ ಆಜ್ಞೆಗಳನ್ನು ಕಾಪಾಡುವಿಯೋ ಇಲ್ಲವ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ತಿಳುಕೊಳ್ಳುವ ದಕ್ಕೂ ನಿನ್ನ ದೇವರಾದ ಕರ್ತನು ನಿನ್ನನ್ನು ಈ ನಾಲ್ವತ್ತು ವರುಷ ಅರಣ್ಯದಲ್ಲಿ ನಡ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ಗವನ್ನೆಲ್ಲಾ ಜ್ಞಾಪಕಮಾಡಿ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ಿನ್ನನ್ನು ಕುಂದಿಸಿ ಹಸಿ ಯುವಂತೆ ಆತನು ಮಾಡಿದನು. ರೊಟ್ಟಿ ಮಾತ್ರದಿಂದ ಮನುಷ್ಯನು ಬದುಕುವದಿಲ್ಲವೆಂದೂ ಕರ್ತನ ಬಾಯ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ೊಳಗಿಂದ ಹೊರಡುವ ಪ್ರತಿಯೊಂದು ಮಾತಿ ನಿಂದಲೂ ಮನುಷ್ಯನು ಬದುಕುತ್ತಾನೆಂದು ನಿನಗೆ ತಿಳಿಸುವ ಹಾಗೆ ನೀನು ತಿಳಿಯದಂಥ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ಪಿತೃಗಳು ತಿಳಿಯದಂಥ ಮನ್ನವನ್ನು ನಿನಗೆ ಉಣ್ಣಲು 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ಈ ನಾಲ್ವತ್ತು ವರುಷ ನಿನ್ನ ಮೇಲಿರುವ ವಸ್ತ್ರಗಳು ಹಳೆಯದಾಗಲಿಲ್ಲ; ಇಲ್ಲವೆ ನಿನ್ನ ಕಾಲುಗಳು ಬಾತುಹೋ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ದಲ್ಲದೆ ಒಬ್ಬನು ತನ್ನ ಮಗ ನನ್ನು ಶಿಕ್ಷಿಸುವ ಪ್ರಕಾರ ನಿನ್ನ ದೇವರಾದ ಕರ್ತನು ನಿನ್ನನ್ನು ಶಿಕ್ಷಿಸುತ್ತಾ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ಹೃದಯದಲ್ಲಿ ತಿಳು 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ಹೀಗಿರುವದರಿಂದ ನಿನ್ನ ದೇವರಾದ ಕರ್ತನ ಆಜ್ಞೆಗಳನ್ನು ಕೈಕೊಂಡು ಆತನ ಮಾರ್ಗಗಳಲ್ಲಿ ನಡೆದುಕೊಂಡು ಆತನಿಗೆ ಭಯಪ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ದೇವರಾದ ಕರ್ತನು ನಿನ್ನನ್ನು ಉತ್ತಮ ದೇಶಕ್ಕೆ ಬರಮಾಡುತ್ತಾನೆ; ಅದು ನೀರಿನ ಹಳ್ಳಗಳೂ ತಗ್ಗಿನ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ದಲ್ಲಿಯೂ ಉಕ್ಕುವ ಬುಗ್ಗೆಗಳುಳ್ಳ ದೇಶ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ಗೋಧಿಯೂ ಜವೆಗೋಧಿಯೂ ದ್ರಾಕ್ಷೆಯೂ ಅಂಜೂರ ಮರಗಳೂ ದಾಳಿಂಬರಗಳೂ ಇರುವ ದೇಶವೇ; ಅದು ಹಿಪ್ಪೇ ಎಣ್ಣೆಯೂ ಜೇನೂ ಉಳ್ಳದೇಶವ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ಕೊರತೆಯಿಲ್ಲದೆ ರೊಟ್ಟಿ ತಿನ್ನುವ ಆ ದೇಶದಲ್ಲಿ ಯಾವದರ ಕೊರತೆ ನಿನಗೆ ಆಗದು; ಅದರ ಕಲ್ಲುಗಳು ಕಬ್ಬಿಣವಾಗಿಯ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ೆಟ್ಟ ಗಳೊಳಗಿಂದ ತಾಮ್ರವನ್ನು ಅಗಿಯಬಹುದಾದದ್ದೂ ಆಗಿರುವ ದೇ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ತಿಂದು ತೃಪ್ತಿ ಹೊಂದಿದಾಗ ನಿನ್ನ ದೇವರಾದ ಕರ್ತನು ನಿನಗೆ ಕೊಟ್ಟ ಉತ್ತಮ ದೇಶದಲ್ಲಿ ಆತನನ್ನು ಸ್ತುತ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ನು ಈಹೊತ್ತು ನಿನಗೆ ಆಜ್ಞಾಪಿಸುವ ಆತನ ಆಜ್ಞೆ ನ್ಯಾಯ ನಿಯಮಗಳನ್ನು ಕಾಪಾಡದವರೂ ನಿನ್ನ ದೇವರಾದ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ೆಯದವರೂ ಆಗ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ನು ತಿಂದು ತೃಪ್ತಿಹೊಂದಿದಾಗಲೂ ಒಳ್ಳೇ ಮನೆಗಳನ್ನು ಕಟ್ಟಿ ಅವುಗಳಲ್ಲಿ ವಾಸಮಾಡುವಾಗ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ಿನ್ನ ಪಶು ಕುರಿಗಳು ಹೆಚ್ಚಿದಾಗಲೂ ಬೆಳ್ಳಿ ಬಂಗಾರ ನಿನಗೆ ಹೆಚ್ಚಿದಾಗಲೂ ನಿನಗಿರುವಂಥದ್ದೆಲ್ಲಾ ಹೆಚ್ಚಿದಾ ಗ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 ಹೃದಯವು ಉಬ್ಬಿಕೊಳ್ಳದ ಹಾಗೆಯೂ ನಿನ್ನನ್ನು ಐಗುಪ್ತದೇಶದ ದಾಸತ್ವದ ಮನೆಯೊಳಗಿಂದ ಹೊರಗೆ ಬರಮಾಡಿದಂಥ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ಗ್ನಿ ಸರ್ಪಗಳೂ ಚೇಳುಗಳೂ ಬರವೂ ಉಳ್ಳ ನೀರಿಲ್ಲದ ಆ ಮಹಾ ಭಯಂಕರವಾದ ಅರಣ್ಯದಲ್ಲಿ ನಿನ್ನನ್ನು ನಡಿಸಿದಂಥ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ಳೀಕಲ್ಲಿನ ಬಂಡೆಯೊಳಗಿಂದ ನಿನಗೆ ನೀರು ಬರ ಮಾಡಿದಂಥ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ನ್ನನ್ನು ಕುಂದಿಸಿ ಶೋಧಿಸಿ ಕಡೆಯಲ್ಲಿ ನಿನಗೆ ಒಳ್ಳೇದನ್ನು ಮಾಡುವಂತೆ, ನಿನ್ನ ಪಿತೃಗಳು ಅರಿಯದ ಮನ್ನ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ಣ್ಯದಲ್ಲಿ ನಿನಗೆ ತಿನ್ನಿಸಿ ದಂಥ ನಿನ್ನ ದೇವರಾದ ಕರ್ತನನ್ನು ಮರೆತ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ನ್ನ ಬಲವೇ ಮತ್ತು ನನ್ನ ಕೈಯ ಸಾಮರ್ಥ್ಯವೇ ನನಗೆ ಈ ಆಸ್ತಿಯನ್ನು ಸಂಪಾದಿಸಿತೆಂದು ನಿನ್ನ ಹೃದಯದಲ್ಲಿ ಹೇಳಿಕೊಳ್ಳ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ನೋಡ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ಿನ್ನ ದೇವ ರಾದ ಕರ್ತನನ್ನು ಜ್ಞಾಪಕಮಾಡಿಕೊಳ್ಳಬೇಕು; ಈ ಹೊತ್ತು ಇರುವಂತೆ ನಿನ್ನ ಪಿತೃಗಳಿಗೆ ಪ್ರಮಾಣಮಾಡಿದ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ಡಿಕೆಯನ್ನು ಸ್ಥಾಪಿಸುವ ಹಾಗೆ ಆಸ್ತಿಯನ್ನು ಸಂಪಾದಿಸುವ ಬಲವನ್ನು ನಿನಗೆ ಕೊಡುವಾತನು ಆತನ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ನು ಹೇಗಾದರೂ ನಿನ್ನ ದೇವರಾದ ಕರ್ತನನ್ನು ಮರೆತು ಬೇರೆ ದೇವರುಗಳನ್ನು ಹಿಂಬಾಲಿಸಿ ಅವುಗಳನ್ನು ಸೇವಿಸಿ ಅವು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ಡ್ಡಬಿದ್ದರೆ ನೀವು ನಿಶ್ಚಯವಾಗಿ ನಾಶವಾಗುವಿರೆಂದು ನಿಮಗೆ ವಿರೋಧ ವಾಗಿ ಈಹೊತ್ತು ಸಾಕ್ಷಿ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ೀವು ನಿಮ್ಮ ದೇವರಾದ ಕರ್ತನ ಮಾತಿಗೆ ವಿಧೇಯರಾಗದ ಕಾರಣ ಕರ್ತನು ನಿಮ್ಮ ಮುಂದೆ ನಾಶಮಾಡುವ ಜನಾಂಗಗಳ ಹಾಗೆಯೇ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ಶವಾಗ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2026-10-21T04:46:43Z</dcterms:created>
  <dcterms:modified xsi:type="dcterms:W3CDTF">2026-10-21T04:46:43Z</dcterms:modified>
  <dc:title>ಧರ್ಮೋಪದೇಶಕಾಂಡ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