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மிடந்தோறும் விசாரித்து மகிழ்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னைப் புடமிட்டால் பொன்னாக துலங்க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போகும் பாதைகளை அறி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ொல்லை உணவு போலக் காத்துக்கொண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ான் எண்ணிமுடியா அதிசயம் செய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ப்படுத்தி கட்டுப்போடும் கர்த்தரே –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த்தாலும் அணைக்கின்ற அன்ப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என் மீட்பரே உயிரோடு இரு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ுதி நாளில் மண்ணில் வந்து நிற்ப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ண்கள்தானே அந்நாளில் காண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ைத்தையும் செய்து முடிக்கும் ஆற்றல் உள்ள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 வருவீர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உள்ளம் ஏங்குதையா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நினைத்தது ஒரு நாளும் தடைபடாத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ீர் முடிவெடுத்தால் யார்தான் மாற்ற முட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ென முன்குறித்த எதை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டியும் நிறைவேற்றி முடித்திட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 உயிருள்ள நா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ான் எம்மாத்திரம் ஒரு பொருட்டாய் எண்ணுவத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ைதோறும் கண்ணோக்கிப் பார்க்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2026-07-25T13:23:46Z</dcterms:created>
  <dcterms:modified xsi:type="dcterms:W3CDTF">2026-07-25T13:23:46Z</dcterms:modified>
  <dc:title>துதிப் பாடல்கள் : 190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