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122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மிடந்தோறும் விசாரித்து மகிழ்கி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ன்னைப் புடமிட்டால் பொன்னாக துலங்க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போகும் பாதைகளை அறிந்த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சொல்லை உணவு போலக் காத்துக்கொண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நான் எண்ணிமுடியா அதிசயம் செய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யப்படுத்தி கட்டுப்போடும் கர்த்தரே – எ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டித்தாலும் அணைக்கின்ற அன்ப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என் மீட்பரே உயிரோடு இருப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றுதி நாளில் மண்ணில் வந்து நிற்பத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கண்கள்தானே அந்நாளில் காண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ைத்தையும் செய்து முடிக்கும் ஆற்றல் உள்ள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்போது வருவீர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உள்ளம் ஏங்குதையா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நினைத்தது ஒரு நாளும் தடைபடாத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நீர் முடிவெடுத்தால் யார்தான் மாற்ற முடி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ென முன்குறித்த எதைய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்படியும் நிறைவேற்றி முடித்திடுவ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ே ஆராதனை உயிருள்ள நாள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நான் எம்மாத்திரம் ஒரு பொருட்டாய் எண்ணுவதற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ைதோறும் கண்ணோக்கிப் பார்க்கி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2026-09-08T19:32:23Z</dcterms:created>
  <dcterms:modified xsi:type="dcterms:W3CDTF">2026-09-08T19:32:23Z</dcterms:modified>
  <dc:title>துதிப் பாடல்கள் : 190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