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twelfth year, in the twelfth month, in the first day of the month, that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take up a lamentation for Pharaoh king of Egypt, and say unto him, You are like a young lion of the nations, and you are as a whale in the seas: and you came forth with your rivers, and troubled the waters with your feet, and fouled their rive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take up a lamentation for Pharaoh king of Egypt, and say unto him, You are like a young lion of the nations, and you are as a whale in the seas: and you came forth with your rivers, and troubled the waters with your feet, and fouled their riv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take up a lamentation for Pharaoh king of Egypt, and say unto him, You are like a young lion of the nations, and you are as a whale in the seas: and you came forth with your rivers, and troubled the waters with your feet, and fouled their rive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I will therefore spread out my net over you with a company of many people; and they shall bring you up in my ne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I will therefore spread out my net over you with a company of many people; and they shall bring you up in my ne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ill I leave you upon the land, I will cast you forth upon the open field, and will cause all the fowls of the heaven to remain upon you, and I will fill the beasts of the whole earth with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ill I leave you upon the land, I will cast you forth upon the open field, and will cause all the fowls of the heaven to remain upon you, and I will fill the beasts of the whole earth with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ay your flesh upon the mountains, and fill the valleys with your heigh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 will also water with your blood the land wherein you swim, even to the mountains; and the rivers shall be full of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 will also water with your blood the land wherein you swim, even to the mountains; and the rivers shall be full of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I shall put you out, I will cover the heaven, and make the stars thereof dark; I will cover the sun with a cloud, and the moon shall not give her ligh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I shall put you out, I will cover the heaven, and make the stars thereof dark; I will cover the sun with a cloud, and the moon shall not give her ligh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the bright lights of heaven will I make dark over you, and set darkness upon your land, says the Lord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the bright lights of heaven will I make dark over you, and set darkness upon your land, says the Lord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also vex the hearts of many people, when I shall bring your destruction among the nations, into the countries which you have not know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also vex the hearts of many people, when I shall bring your destruction among the nations, into the countries which you have not know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I will make many people amazed at you, and their kings shall be horribly afraid for you, when I shall brandish my sword before them; and they shall tremble at every moment, every man for his own life, in the day of your fal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I will make many people amazed at you, and their kings shall be horribly afraid for you, when I shall brandish my sword before them; and they shall tremble at every moment, every man for his own life, in the day of your fal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I will make many people amazed at you, and their kings shall be horribly afraid for you, when I shall brandish my sword before them; and they shall tremble at every moment, every man for his own life, in the day of your fal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us says the Lord GOD; The sword of the king of Babylon shall come upon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y the swords of the mighty will I cause your multitude to fall, the terrible of the nations, all of them: and they shall spoil the pomp of Egypt, and all the multitude thereof shall be destroy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y the swords of the mighty will I cause your multitude to fall, the terrible of the nations, all of them: and they shall spoil the pomp of Egypt, and all the multitude thereof shall be destroy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ill destroy also all the beasts thereof from beside the great waters; neither shall the foot of man trouble them any more, nor the hoofs of beasts trouble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ill destroy also all the beasts thereof from beside the great waters; neither shall the foot of man trouble them any more, nor the hoofs of beasts trouble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ill I make their waters deep, and cause their rivers to run like oil, says the Lord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ill I make their waters deep, and cause their rivers to run like oil, says the Lord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I shall make the land of Egypt desolate, and the country shall be destitute of that whereof it was full, when I shall strike all them that dwell therein, then shall they know that I am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I shall make the land of Egypt desolate, and the country shall be destitute of that whereof it was full, when I shall strike all them that dwell therein, then shall they know that I am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lamentation wherewith they shall lament her: the daughters of the nations shall lament her: they shall lament for her, even for Egypt, and for all her multitude, says the Lord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lamentation wherewith they shall lament her: the daughters of the nations shall lament her: they shall lament for her, even for Egypt, and for all her multitude, says the Lord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lamentation wherewith they shall lament her: the daughters of the nations shall lament her: they shall lament for her, even for Egypt, and for all her multitude, says the Lord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t came to pass also in the twelfth year, in the fifteenth day of the month, that the word of the LORD came unto me, say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t came to pass also in the twelfth year, in the fifteenth day of the month, that the word of the LORD came unto me,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wail for the multitude of Egypt, and cast them down, even her, and the daughters of the famous nations, unto the nether parts of the earth, with them that go down into the p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wail for the multitude of Egypt, and cast them down, even her, and the daughters of the famous nations, unto the nether parts of the earth, with them that go down into the p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m do you pass in beauty? go down, and be you laid with the uncircumcis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y shall fall in the midst of them that are slain by the sword: she is delivered to the sword: draw her and all her multitud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y shall fall in the midst of them that are slain by the sword: she is delivered to the sword: draw her and all her multitud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trong among the mighty shall speak to him out of the midst of hell with them that help him: they are gone down, they lie uncircumcised, slain by the sw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trong among the mighty shall speak to him out of the midst of hell with them that help him: they are gone down, they lie uncircumcised, slain by the sw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sshur is there and all her company: his graves are about him: all of them slain, fallen by the sw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sshur is there and all her company: his graves are about him: all of them slain, fallen by the sw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e graves are set in the sides of the pit, and her company is round about her grave: all of them slain, fallen by the sword, which caused terror in the land of the liv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e graves are set in the sides of the pit, and her company is round about her grave: all of them slain, fallen by the sword, which caused terror in the land of the liv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e graves are set in the sides of the pit, and her company is round about her grave: all of them slain, fallen by the sword, which caused terror in the land of the liv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a, you shall be broken in the midst of the uncircumcised, and shall lie with them that are slain with the sw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 is Edom, her kings, and all her princes, which with their might are laid by them that were slain by the sword: they shall lie with the uncircumcised, and with them that go down to the pi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 is Edom, her kings, and all her princes, which with their might are laid by them that were slain by the sword: they shall lie with the uncircumcised, and with them that go down to the pi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 is Edom, her kings, and all her princes, which with their might are laid by them that were slain by the sword: they shall lie with the uncircumcised, and with them that go down to the pi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haraoh shall see them, and shall be comforted over all his multitude, even Pharaoh and all his army slain by the sword, says the Lord GO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haraoh shall see them, and shall be comforted over all his multitude, even Pharaoh and all his army slain by the sword, says the Lord GO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haraoh shall see them, and shall be comforted over all his multitude, even Pharaoh and all his army slain by the sword, says the Lord GO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caused my terror in the land of the living: and he shall be laid in the midst of the uncircumcised with them that are slain with the sword, even Pharaoh and all his multitude, says the Lord G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caused my terror in the land of the living: and he shall be laid in the midst of the uncircumcised with them that are slain with the sword, even Pharaoh and all his multitude, says the Lord GO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caused my terror in the land of the living: and he shall be laid in the midst of the uncircumcised with them that are slain with the sword, even Pharaoh and all his multitud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3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ரண்டாம் வருஷம் பன்னிரண்டாம் மாத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எகிப்தின் ராஜாவாகிய பார்வோனைக்குறித்துப் புலம்பி, அவனோடே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ஜாதிகளுக்குள்ளே நீ பாலசிங்கத்துக்கு ஒப்பானவன்; நீ பெருந்தண்ணீர்களில் முதலையை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உன் நதிகளில் எழும்பி, உன் கால்களால் தண்ணீர்களைக் கலக்கி அவைகளின் ஆறுகளைக் குழப்பிவி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கர்த்தராகிய ஆண்டவர் சொல்லுகிறார்: நான் வெகு ஜனக்கூட்டத்தைக்கொண்டு உன்மேல் என் 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ன்; அவர்கள் என் வலையில் உன்னை இழு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னைத் தரையிலே போட்டுவிடுவேன்; நான் உன்னை வெட்டவெளியில் எறிந்துவிட்டு, ஆகா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யெல்லாம் உன்மேல் இறங்கப்பண்ணி, பூமியனைத்தின் மிருகங்களையும் உன்னால் திருப்தி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 சதையைப் பர்வதங்களின்மேல் போட்டு, உன் உடலினாலே பள்ளத்தாக்குகளை நி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நீந்தின தேசத்தின்மேல் உன் இரத்தத்தைப் பர்வதங்கள்மட்டும் பாயச்செய்வேன்; ஆறுகள் உ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ன்னை நான் அணைத்துப்போடுகையில், வானத்தை மூடி, அதின் நட்சத்திரங்களை இருண்டுபோகப்பண்ணுவேன்; சூ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னால் மூடுவேன், சந்திரனும் தன் ஒளியைக்கொடா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வானஜோதியான விளக்குகளையெல்லாம் உன்மேல் இருண்டுபோகப்பண்ணி, உன் தேசத்தின்மேல் அந்த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சங்காரத்தை ஜாதிகள்மட்டும் நீ அறியாத தேசங்கள்மட்டும் நான் எட்டப்பண்ணுகையில், அநேகம் ஜன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 விசனமடை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ம் ஜனங்களை உன்னிமித்தம் திகைக்கப்பண்ணுவேன்; அவர்களின் ராஜாக்கள், தங்கள் முகங்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ட்டயத்தை நான் வீசுகையில் மிகவும் திடுக்கிடுவார்கள்; நீ விழும் நாளில் அவரவர் தம்தம் பிராண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ஷந்தோறும் தத்தளி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ஆண்டவர் சொல்லுகிறது என்னவென்றால்: பாபிலோன் ராஜாவின் பட்டயம் உன்மேல்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க்கிரமசாலிகளின் பட்டயங்களால் உன் ஜனத்திரளை விழப்பண்ணுவேன்; அவர்களெல்லாரும் ஜா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மையானவர்கள்; அவர்கள் எகிப்தின் ஆடம்பரத்தைக் கெடுப்பார்கள்; அதின் ஏராளமான கூட்டம் அழி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ளான தண்ணீர்களின் கரைகளில் நடமாடுகிற அதின் மிருகஜீவன்களையெல்லாம் அழிப்பேன்; இனி மனுஷனுடைய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 கலக்குவதுமில்லை, மிருகங்களுடைய குளம்புகள் அவைகளைக் குழப்பு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ர்களுடைய தண்ணீர்களைத் தெளியப்பண்ணி, அவர்கள் ஆறுகளை எண்ணெயைப்போல் ஓட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எகிப்துதேசத்தை பாழாக்கும்போதும், தேசம் தன் நிறைவை இழந்து வெறுமையாய்க் கிடக்கும்போ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குடியிருக்கிற யாவரையும் சங்கரிக்கும்போதும்,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 புலம்பல்; இப்படிப் புலம்புவார்கள்; இப்படி ஜாதிகளின் குமாரத்திகள் புலம்புவார்கள்; இ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கவும், அதினுடைய எல்லாத் திரளான ஜனங்களுக்காகவும் புலம்புவார்கள்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பன்னிரண்டாம் வருஷம் அந்த மாதத்தின் பதினைந்தாந்தேதியிலே கர்த்தருடைய வார்த்தை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புத்திரனே, நீ எகிப்தினுடைய ஏராளமான ஜனத்தினிமித்தம் புலம்பி, அவர்களையும் பிரபலமான ஜா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யும் குழியில் இறங்கினவர்கள் அண்டையிலே பூமியின் தாழ்விடங்களில் தள்ளி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ற்றவர்களைப்பார்க்கிலும் நீ அழகில் சிறந்தவளோ? நீ இறங்கி, விருத்தசேதனமில்லாதவர்களிடத்தில்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ட்டயத்தால் வெட்டுண்டவர்களின் நடுவிலே விழுவார்கள், பட்டய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டிருக்கிறார்கள்; அவளையும் அவளுடைய ஜனத்திரள் யாவையும் பிடித்திழு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ராக்கிரமசாலிகளில் வல்லவர்களும் அவனுக்குத் துணைநின்றவர்களும், பாதாளத்தின் நடுவிலிருந்து அவ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வார்கள்; அவர்கள் விருத்தசேதனமில்லாதவர்களாய் பட்டயத்தால் வெட்டுண்டு இறங்கி, அங்கே 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ங்கே அசூரும் அவனுடைய எல்லாக்கூட்டத்தாரும் கிடக்கிறார்கள்; அவனைச் சுற்றிலு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க்குழிகள் இருக்கிறது; அவர்கள் எல்லாரும் பட்டயத்தால் வெட்டுண்டு விழுந்தார்கள்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தாளத்தின் பக்கங்களில் அவர்களுடைய பிரேதக்குழிகள் இருக்கிறது; அவனுடைய பிரேதக்குழியைச்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கூட்டம் கிடக்கிறது, ஜீவனுள்ளோருடைய தேசத்திலே செடியுண்டாக்கின அவர்களெல்லாரும்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விழுந்தவர்கள்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ங்கே ஏலாமும் அவனுடைய பிரேதக்குழியைச் சுற்றிலும் அவனுடைய எல்லா ஏராளமான ஜனமும் 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லாரும் பட்டயத்தால் வெட்டுண்டு விழுந்து, விருத்தசேதனமில்லாதவர்களாய்ப்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விடங்களில் இறங்கினார்கள்; ஜீவனுள்ளோருடைய தேசத்திலே கெடியுண்டாக்கின அவர்கள், கு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னவர்களோடேகூடத் தங்கள் அவமானத்தைச் சும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ட்டுண்டவர்களின் நடுவே அவனை அவனுடைய எல்லா ஏராளமான ஜனத்துக்குள்ளும் கிடத்தினார்கள்;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வர்களுடைய பிரேதக்குழிகள் இருக்கிறது; அவர்களெல்லாரும் பட்டயத்தால் வெட்டு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 ஜீவனுள்ளோருடைய தேசத்திலே அவர்கள் கெடியுண்டாக்கினவர்களாயிருந்து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யில் இறங்கினவர்களோடேகூடத் தங்கள் அவமானத்தைச் சுமக்கிறார்கள்; அவன் வெட்டுண்டவர்களின்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ங்கே மோசேக்கும் தூபாலும் அவர்களுடைய ஏராளமான ஜனங்களும் கிடக்கிறார்கள்; அவர்களைச்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பிரேதக்குழிகள் இருக்கிறது; அவனுடைய ஜீவனுள்ளோருடைய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ண்டாக்கினவர்களாயிருந்தும், அவர்களெல்லாரும் விருத்தசேதனமில்லாதவர்கள்; பட்டயத்தால் வெட்டு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ஜீவனுள்ளோருடைய தேசத்திலே பராக்கிரமசாலிகளுக்குக் கெடியுண்டாக்குகிறவர்களாயிருந்து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ய் விழுந்து, தங்கள் யுத்த ஆயுதங்களோடு பாதாளத்திலிறங்கின பராக்கிரமசாலி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கிடப்பதில்லை; அவர்கள் தங்கள் பட்டயங்களைத் தங்கள் தலைகளின்கீழ் வைத்தா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அக்கிரமம் தங்கள் எலும்புகளின்மே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யும் விருத்தசேதனமில்லாதவர்களின் நடுவே நொறுங்குண்டு பட்டயத்தால் வெட்டுண்டவர்களோடே கி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ங்கே ஏலாமும் அதின் ராஜாக்களும் அதின் எல்லாப் பிரபுக்களும் கிடக்கிறார்கள்;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வர்களிடத்தில் இவர்கள் தங்கள் வல்லமையோடுங்கூடக் கிடத்தப்பட்டா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டத்திலும் குழியில் இறங்குகிறவர்களிடத்திலும் 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ங்கே வடதிசை அதிபதிகள் அனைவரும் எல்லாச் சீதோனியரும் கிடக்கிறா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ண்டாக்குகிறவர்களாயிருந்தாலும் தங்கள் பராக்கிரமத்தைக் குறித்து வெட்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வர்களிடத்திலிறங்கி, பட்டயத்தால் வெட்டுண்டவர்களோடே விருத்தசேதனமில்லாதவர்களாய்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யில் இறங்கினவர்களிடத்தில் தங்கள் அவமானத்தைச் சுமந்துகொண்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ர்வோன் அவர்களைப் பார்த்து தன் ஏராளமான ஜனத்தின்பேரிலும் ஆறுதலடைவான்;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ர்களென்று, பார்வோனும் அவனுடைய சர்வ சேனையும் ஆறுதலடைவார்கள்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ன்னைப் பற்றிய கெடியை ஜீவனுள்ளோர் தேசத்தில் உண்டுபண்ணுகிறேன், பார்வோனும் அவனுடைய ஏராளமான ஜ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ட்டுண்டவர்களிடத்தில் விருத்தசேதனமில்லாதவர்களின் நடுவே கிடத்தப்படுவார்கள் என்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2026-11-03T11:57:59Z</dcterms:created>
  <dcterms:modified xsi:type="dcterms:W3CDTF">2026-11-03T11:57:59Z</dcterms:modified>
  <dc:title>எசேக்கியேல் : 32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