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52108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ஸ்தோத்தரிப்பேன், ஸ்தோத்தரிப்பேன் இயேசு தேவனை 
என் ஜீவனுள்ள நாட்களெல்லாம் ஸ்தோத்தரிப்பேனே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உதடுகளின் கனியாகிய ஸ்தோத்திரப் பலியை 
இயேசுவின் நாமத்தினாலே செலுத்துகிறேன் யான் 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பாவக்கறை நீங்க என்னை முற்றிலுமாக 
உம் சுத்தமுள்ள இரத்தத்திற்குள் தோய்த்ததினாலே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என்னுடைய நோய்களை உம் காயங்களாலே 
என்றைக்குமாய்த் தீர்த்ததினால் ஸ்தோத்தரிப்பேன் யான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ஆகாயத்துப் பட்சிகளைப் போஷிக்கும் – தேவன் 
தினமும் என்னைப் போஷிப்பதால் ஸ்தோத்தரிப்பேன் யான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. நாளைத்தினம் ஊன் உடைக்காய் என் சிந்தைகளை 
கவலையற்றதாக்கினதால் ஸ்தோத்தரிப்பேன் யான் 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7. சீக்கிரமாய் வந்திடுவேன் என்றுரைத்தோனைச் 
சீக்கிரமாய்க் காண்பதினால் ஸ்தோத்தரிப்பேன் யான் 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4">
  <a:themeElements>
    <a:clrScheme name="Theme1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2026-09-15T20:40:14Z</dcterms:created>
  <dcterms:modified xsi:type="dcterms:W3CDTF">2026-09-15T20:40:14Z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