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மான்களே, கர்த்தருக்குள் களிகூருங்கள்; துதிசெய்வது செம்மையானவர்களுக்குத் த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மண்டலத்தினால் கர்த்தரைத் துதித்து, பத்து நரம்பு வீணையினாலும் அவரைக் கீர்த்தனம்பண்ண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க்குப் புதுப்பாட்டைப் பாடுங்கள்; ஆனந்த சத்தத்தோடே வாத்தியங்களை நேர்த்தியாய் வாச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வார்த்தை உத்தமமும், அவருடைய செய்கையெல்லாம் சத்தியமு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நீதியிலும் நியாயத்திலும் பிரியப்படுகிறார்; பூமி கர்த்தருடைய காருணியத்தினால் நிறைந்த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வார்த்தையினால் வானங்களும் அவருடைய வாயின் சுவாசத்தினால் அவைகளின் சர்வசேனையும் உண்டாக்கப்ப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வார்த்தையினால் வானங்களும் அவருடைய வாயின் சுவாசத்தினால் அவைகளின் சர்வசேனையும் உண்டாக்கப்ப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சமுத்திர ஜலங்களைக் குவியலாகச் சேர்த்து, ஆழமான ஜலங்களைப் பொக்கிஷவைப்பாக வை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சமுத்திர ஜலங்களைக் குவியலாகச் சேர்த்து, ஆழமான ஜலங்களைப் பொக்கிஷவைப்பாக வை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ெல்லாம் கர்த்தருக்குப் பயப்படுவதாக; உலகத்திலுள்ள குடிகளெல்லாம் அவருக்கு அஞ்சியிருப்ப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சொல்ல ஆகும் அவர் கட்டளையிட நிற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ஜாதிகளின் ஆலோசனையை விருதாவாக்கி, ஜனங்களுடைய நினைவுகளை அவமாக்க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ஜாதிகளின் ஆலோசனையை விருதாவாக்கி, ஜனங்களுடைய நினைவுகளை அவமாக்க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ஆலோசனை நித்தியகாலமாகவும், அவருடைய இருதயத்தின் நினைவுகள் தலைமுறை தலைமுறையாகவும் நிற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ைத் தங்களுக்குத் தெய்வமாகக்கொண்ட ஜாதியும், அவர் தமக்குச் சுதந்தரமாகத் தெரிந்துகொண்ட ஜனமும் பாக்கியமுள்ள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வானத்திலிருந்து நோக்கிப் பார்த்து, எல்லா மனுபுத்திரரையும் காண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ம் வாசமாயிருக்கிற ஸ்தானத்திலிருந்து பூமியின் குடிகள் எல்லார்மேலும் கண்ணோக்கமாயிர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இருதயங்களையெல்லாம் அவர் உருவாக்கி, அவர்கள் செய்கைகளையெல்லாம் கவனித்தி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ந்த ராஜாவும் தன் சேனையின்மிகுதியால் இரட்சிக்கப்படான்; சவுரியவானும் தன் பலத்தின் மிகுதியால் த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ட்சிக்கிறதற்குக் குதிரை விருதா; அது தன் மிகுந்த வீரியத்தால் தப்புவிய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க்குப் பயந்து, தமது கிருபைக்குக் காத்திருக்கிறவர்களின் ஆத்துமாக்களை மரணத்திற்கு விலக்கி விடுவிக்கவும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க்குப் பயந்து, தமது கிருபைக்குக் காத்திருக்கிறவர்களின் ஆத்துமாக்களை மரணத்திற்கு விலக்கி விடுவிக்கவும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ஞ்சத்தில் அவர்களை உயிரோடேகாக்கவும், கர்த்தருடைய கண்கள் அவர்கள்மேல் நோக்கமா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ஆத்துமா கர்த்தருக்குக் காத்திருக்கிறது; அவரே நமக்குத் துணையும் நமக்குக் கேடகமுமானவ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ஆத்துமா கர்த்தருக்குக் காத்திருக்கிறது; அவரே நமக்குத் துணையும் நமக்குக் கேடகமுமானவ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ுடைய பரிசுத்த நாமத்தை நாம் நம்பியிருக்கிறபடியால், நம்முடைய இருதயம் அவருக்குள் களிகூர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ாவே, நாங்கள் உம்மை நம்பியிருக்கிறபடியே உமது கிருபை எங்கள்மேல் இருப்ப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29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ન્યાયી લોકો, યહોવામાં હરખાઓ; શુદ્ધ હૃદયવાળા લોકો યહોવાની સ્તુતિ કરે તે સાર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વીણા વગાડી યહોવાની સ્તુતિ કરો, દશ તારનું વાજીંત્ર વગાડી ગાઓ; સ્તુતિના મધુર ગીતો આનંદથી ગ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ના નૂતન ગીતો ગાઓ; વાજીંત્રોને કુશળતાથી અને મોટેથી વગાડ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ોવાનો પ્રત્યેક શબ્દ ન્યાયી છે, તેનાં સર્વ કાર્ય ભરોસાપાત્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ન્યાય અને નિષ્પક્ષતાને ચાહે છે. પૃથ્વી યહોવાની કૃપાથી ભરાઇ ગ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મણે શબ્દોચ્ચાર કર્યો અને અકાશનું નિર્માણ થયું, અને તેમના મુખમાંના શ્વાસે આકાશના સમગ્ર તારા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ચન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મણે સમુદ્રો બનાવ્યાં અને મશકની માફક પાણી ભેગા કર્યાર્ અને તેના અતિશય ઊઁડાણોને વખારોમાં ભરી રાખ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સમગ્ર પૃથ્વી યહોવાથી બીઓ, અને પૃથ્વીવાસી તેનું ભય રાખો અને આદર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ારણ, તેઓ બોલ્યા અને સૃષ્ટિ ઉત્પન્ન થઇ; અને તેમણે આજ્ઞા કરી અને તે સ્થિર થ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ોવા તેમનો વિરોધ કરતી પ્રજાઓની યોજનાઓને નિષ્ફળ બનાવે છે. જુઓ, યહોવા બધા લોકોની યોજનાઓને નિરર્થ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ની યોજનાઓ સદાકાળ ટકે છે. તેમણે કરેલી ઘારણા પેઢી દર પેઢી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ે પ્રજાના દેવ યહોવા છે, અને જેઓને તેમણે પોતાના લોકો તરીકે પસંદ કર્યા છે. તેઓને ધન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હોવાનું નિવાસસ્થાન આકાશમાં છે, ત્યાંથી તે સર્વ માનવજાત પર નજર ર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ા, તે આકાશમાંથી સૃષ્ટિમાં વસતા સર્વ જીવોને ધ્યાનથી જુએ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વા સર્વના હૃદયના સરજનહાર છે, અને તેઓ જે કાંઇ કરે છે તે એ સમજ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રાજા ફકત તેના સુસજ્જ સૈન્યના બળથી જીતી ન શકે. બળવાન યોદ્ધો ફકત પોતાની બહાદુરીથી બચી જ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ુદ્ધમાં વિજય માટે ધોડાઓ પર આધાર રાખવો વ્યર્થ છે, તેઓ પોતાના બાહુબળથી કોઇને ઉગારી શ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હોવા તેઓની નજર અને સંભાળ રાખે છે જેઓ તેનો ભય રાખે છે; અને તેમનો આદર કરે છે જેઓ તેમની કૃપાની રા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ુએ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 તેઓના જીવને મૃત્યુથી બચાવે છે, અને દુકાળ સમયે તેઓને જીવતાઁ ર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અમે પૂર્ણ શ્રદ્ધાથી અમારી રક્ષા માટે યહોવાની પ્રતિક્ષા કરીએ છીએ, તે અમારા સાચા સહાયક છે,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રી ઢાલ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મે યહોવામાં આનંદિત છીએ. અમે તેમનામાં ભરોસો રાખીએ છીએ. અમને તેમનાં પવિત્ર નામમાં વિશ્વાસ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ે યહોવા, અમે રાહ જોઇ અને તમારી આશા રાખી છે કે તમારી કૃપા અમારા પર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2026-10-21T12:45:14Z</dcterms:created>
  <dcterms:modified xsi:type="dcterms:W3CDTF">2026-10-21T12:45:14Z</dcterms:modified>
  <dc:title>ગીતશાસ્ત્ર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