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Remember, O LORD, what has come upon us: consider, and behold our reproac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ur inheritance is turned to strangers, our houses to alie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e are orphans and fatherless, our mothers are as widow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e have drunken our water for money; our wood is sold unto u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ur necks are under persecution: we labour, and have no res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e have given the hand to the Egyptians, and to the Assyrians, to be satisfied with brea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ur fathers have sinned, and are not; and we have borne their iniquit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ervants have ruled over us: there is none that does deliver us out of their han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e got our bread with the peril of our lives because of the sword of the wildernes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e got our bread with the peril of our lives because of the sword of the wildernes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ur skin was black like an oven because of the terrible famin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y ravished the women in Zion, and the maids in the cities of Juda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Princes are hanged up by their hand: the faces of elders were not honoure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Princes are hanged up by their hand: the faces of elders were not honoure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y took the young men to grind, and the children fell under the woo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elders have ceased from the gate, the young men from their music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joy of our heart is ceased; our dance is turned into mourn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crown is fallen from our head: woe unto us, that we have sinned!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is our heart is faint; for these things our eyes are d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ecause of the mountain of Zion, which is desolate, the foxes walk upon i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, O LORD, remain for ever; your throne from generation to generati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You, O LORD, remain for ever; your throne from generation to generat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refore do you forget us for ever, and forsake us so long time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urn you us unto you, O LORD, and we shall be turned; renew our days as of ol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urn you us unto you, O LORD, and we shall be turned; renew our days as of ol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you have utterly rejected us; you are very angry against u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ங்களுக்கு நேரிட்டதை நினைத்தருளும்; எங்கள் நிந்தையை நோக்கிப்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சுதந்தரம் அந்நியர் வசமாகவும், எங்கள் வீடுகள் புறத்தேசத்தார்வசமாகவும் தாண்டிப்போ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க்கற்றவர்களானோம், தகப்பன் இல்லை; எங்கள் தாய்கள் விதவைகளைப்போல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தண்ணீரைப் பணத்துக்கு வாங்கிக் குடிக்கிறோம்; எங்கள் விறகு விலைக்கிரயமாய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ஞ்சுமந்து எங்கள் கழுத்து நோகிறது; நாங்கள் உழைக்கிறோம், எங்களுக்கு இளைப்பாறுதல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த்தால் திருப்தியாகும்படி எகிப்தியருக்கும் அசீரியருக்கும் எங்களைக் கையளித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் பாவஞ்செய்து மாண்டுபோனார்கள்; நாங்கள் அவர்களுடைய அக்கிரமங்களைச் சும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டிமைகள் எங்களை ஆளுகிறார்கள்; எங்களை அவர்கள் கையிலிருந்து விடுவிப்பார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னாந்தரத்தில் இருக்கிற பட்டயத்தினால் பிராணமோசத்துக்கு ஏதுவானவர்களாய் எங்கள் அப்ப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ஞ்சத்தின் கொடுமையினால் எங்கள் தோல் அடுப்பங்கரையைப்போல் கறுத்துப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ில் இருந்த ஸ்திரீகளையும் யூதா பட்டணங்களில் இருந்த கன்னிகைகளையும் அவமான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புக்களுடைய கைகளை அவர்கள் கட்டி, அவர்களை ஏறத்தூக்கினார்கள்; முதியோரின் முக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ிக்க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லிபரை ஏந்திரம் அரைக்கக் கொண்டுபோனார்கள்; இளைஞர் விறகு சுமந்து இடறிவிழ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ுதியோர்கள் வாசல்களில் உட்காருகிறதும், வாலிபர் கின்னரங்களை வாசிக்கிறதும் நின்று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இருதயத்தின் களிகூருதல் ஒழிந்துபோயிற்று; எங்கள் சந்தோஷம் துக்கமாய் மாற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ங்கள் தலையிலிருந்து கிரீடம் விழுந்தது; ஐயோ! நாங்கள் பாவஞ்செய்த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ால் எங்கள் இருதயம் பலட்சயமாயிற்று; அதினால் எங்கள் கண்கள் இருண்டுபோ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ழாய்க்கிடக்கிற சீயோன் மலையின்மேல் நரிகள் ஓடித்திரி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நீர் என்றென்றைக்கும் இருக்கிறீர்; உம்முடைய சிங்காசனம் தலைமுறை தலைமுறை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ரீர் என்றைக்கும் எங்களை மறந்து, நெடுங்காலமாக எங்களைக் கைவிட்டிருப்பதெ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ங்களை உம்மிடத்தில் திருப்பிக்கொள்ளும், அப்பொழுது திரும்புவோம்; பூர்வகாலத்திலிரு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ல எங்கள் நாட்களைப் புதியவைகள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ங்களை முற்றிலும் வெறுத்துவிடுவீரோ? எங்கள்பேரில் கடுங்கோபமாயிருக்கிற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2026-10-21T01:50:25Z</dcterms:created>
  <dcterms:modified xsi:type="dcterms:W3CDTF">2026-10-21T01:50:25Z</dcterms:modified>
  <dc:title>புலம்பல்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