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 உண்மையுள்ள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எந்த வீடும் ஒருவனால் உண்டாக்கப்படும்; எல்லாவற்றையும் உண்டுபண்ணினவர் தே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பரிசுத்த ஆவியானவர் சொல்லுகிறபடியே இன்று அவருடைய சத்தத்தைக் கேட்பீர்களாகி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 கிரியைகளைக் க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 கிரியைகளைக் க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 செய்தார்களல்லவ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 செய்தார்களல்லவ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 கீழ்ப்படியாதவர்களைக் குறித்தல்லவா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 கீழ்ப்படியாதவர்களைக் குறித்தல்லவா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அவிசுவாசத்தினாலே அவர்கள் அதில் பிரவேசிக்கக்கூடாமற்போனார்களென்று பார்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ೋಶೆಯು ದೇವರ ಮನೆಯಲ್ಲೆಲ್ಲಾ ನಂಬಿಗಸ್ತ ನಾಗಿದ್ದಂತೆಯೇ ಈತನೂ ತನ್ನನ್ನು ನೇಮಿಸಿದಾತನಿಗೆ ನಂಬಿಗಸ್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ನೆಗಿಂತ ಮನೆಕಟ್ಟಿದವನಿಗೆ ಹೆಚ್ಚಾದ ಗೌರವವಿರುವದರಿಂದ ಮೋಶೆಗಿಂತ ಈತನು (ಕ್ರಿಸ್ತ ಯೇಸು) ಹೆಚ್ಚಾದ ಮಾನ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ಗ್ಯನೆಂದೆಣಿಸ ಲ್ಪ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ತಿ ಮನೆಯನ್ನು ಯಾರೋ ಒಬ್ಬನು ಕಟ್ಟಿರುವನು; ಆದರೆ ಸಮಸ್ತವನ್ನು ಕಟ್ಟಿದಾತನು ದ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ಜವಾಗಿಯೂ ಮೋಶೆಯು ಸೇವಕನಾಗಿ ದೇವರ ಮನೆಯಲ್ಲೆಲ್ಲಾ ನಂಬಿಗಸ್ತನಾಗಿದ್ದನು; ಅವನು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ವಾಗಬೇಕಾಗಿದ್ದವುಗಳಿಗೆ ಸಾಕ್ಷಿಯಾಗಿ 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್ರಿಸ್ತನಾದರೋ ಮಗನಾಗಿ ತನ್ನ ಸ್ವಂತ ಮನೆಯ ಮೇಲೆ ಅಧಿಕಾರಿಯಾಗಿದ್ದಾನೆ; ನಾವು ನಮ್ಮ ಧೈರ್ಯ ವನ್ನೂ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ೀಕ್ಷೆಯಿಂದುಂಟಾಗುವ ಉತ್ಸಾಹವನ್ನೂ ಕಡೇತನಕ ದೃಢವಾಗಿ ಹಿಡುಕೊಂಡವರಾದರೆ ನಾವೇ ಆತನ ಮನೆಯ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(ಪವಿತ್ರಾತ್ಮನು ಹೇಳುವ ಪ್ರಕಾರ--ನೀವು ಈ ದಿನ ದೇವರ ಶಬ್ದಕ್ಕೆ ಕಿವಿಗೊಟ್ಟ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ಣ್ಯ ದಲ್ಲಿದ್ದಾಗ ಶೋಧನೆಯ ದಿನದಲ್ಲಿ ದೇವರಿಗೆ ಕೋಪ ವನ್ನೆಬ್ಬಿಸಿದಂತೆ ನಿಮ್ಮ ಹೃದಯಗಳನ್ನು ಕಠಿಣ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ಿಮ್ಮ ಪಿತೃಗಳು ನನ್ನನ್ನು ಶೋಧಿಸಿ ದರು, ನನ್ನನ್ನು ಪರೀಕ್ಷಿಸಿದರು, ನಾಲ್ವತ್ತು ವರುಷ ನನ್ನ ಕಾರ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ರಿಂದ ನಾನು ಆ ಸಂತತಿಯವರ ಮೇಲೆ ಬಹಳವಾಗಿ ಸಂತಾಪಗೊಂಡು--ಅವರು ಯಾವಾ ಗಲೂ ಹೃದಯದಲ್ಲಿ ತಪ್ಪಿಹೋಗುತ್ತಾರ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 ಅವರು ನನ್ನ ಮಾರ್ಗಗಳನ್ನು ತಿಳ್ಳುಕೊಳ್ಳ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ಹೀಗಿರಲು--ಅವರು ನನ್ನ ವಿಶ್ರಾಂತಿಯಲ್ಲಿ ಸೇರುವದೇ ಇಲ್ಲವೆಂದು ನಾನು ನನ್ನ ಕೋಪದಲ್ಲಿ ಪ್ರಮಾಣಮಾಡಿದೆನು ಎಂದ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್ದಾನ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ಸಹೋದರರೇ, ಎಚ್ಚರಿಕೆಯಿಂದ ನೋಡಿಕೊ ಳ್ಳಿರಿ; ಜೀವಸ್ವರೂಪನಾದ ದೇವರನ್ನು ಬಿಟ್ಟು ಹೋಗುವ ಅಪನಂಬಿಕೆಯುಳ್ಳ ಕೆ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ವು ನಿಮ್ಮೊಳಗೆ ಯಾವನಲ್ಲಿಯೂ ಇ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ಮ್ಮಲ್ಲಿ ಒಬ್ಬ ರಾದರೂ ಪಾಪದಿಂದ ಮೋಸಹೋಗಿ ಕಠಿಣರಾಗ ದಂತೆ--ಈ ದಿನ ಎಂದು ಕರೆಯಲ್ಪಡುವಾಗಲೇ ಪ್ರತಿ ನಿತ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ನ್ನೊಬ್ಬರು ಎಚ್ಚ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ಮೊದಲಿ ನಿಂದಿರುವ ನಮ್ಮ ಭರವಸವನ್ನು ಅಂತ್ಯದವರೆಗೂ ನಾವು ದೃಢವಾಗಿ ಹಿಡುಕೊಳ್ಳು ವದಾದರೆ ಕ್ರಿಸ್ತ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ುಗಾರಾಗಿದ್ದೇವ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ಹೊತ್ತು ನೀವು ಆತನ ಧ್ವನಿಯನ್ನು ಕೇಳಿದರೆ ಎಂದು ಹೇಳುವಾಗ (ನಿಮ್ಮ ಹಿರಿಯರು) ಕೋಪವನ್ನೆಬ್ಬಿಸಿದಂತೆ ನಿಮ್ಮ ಹೃದ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ಕಠಿಣಮಾಡಿಕೊಳ್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ೆಲವರು ಆತನು ನುಡಿದದ್ದನ್ನು ಕೇಳಿದಾಗ ಕೋಪವ ನ್ನೆಬ್ಬಿಸಿದರು; ಆದಾಗ್ಯೂ ಮೋಶೆಯ ಮೂಲಕ ಐಗುಪ್ತದಿಂದ ಬಂದವರ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ನಾಲ್ವತ್ತು ವರುಷ ಆತನು ಯಾರಮೇಲೆ ಸಂತಾಪಗೊಂಡನು? ಪಾಪ ಮಾಡಿದವರ ಮೇಲೆ ಅಲ್ಲವೇ? ಅವರ ಶವಗಳು ಅರಣ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ವಲ್ಲ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ತನ್ನ ವಿಶ್ರಾಂತಿಯಲ್ಲಿ ಅವರು ಸೇರುವದೇ ಇಲ್ಲವೆಂದು ಯಾರನ್ನು ಕುರಿತು ಆತನು ಪ್ರಮಾಣಮಾಡಿದನು? ನಂಬದವರ ವಿಷಯ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ರು ಸೇರಲಾರದೆ ಹೋದದ್ದು ಅಪನಂಬಿಕೆಯಿಂದಲೇ ಎಂದು ತಿಳಿದು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ಪರಿಶುದ್ಧರಾದ ಸಹೋ ದರರೇ, ಪರಲೋಕದ ಕರೆಯುವಿಕೆಯಲ್ಲಿ ಪಾಲುಗಾರರೇ, ನಾವು ಒಪ್ಪಿಕೊಂಡಿರುವ ಅಪೊ ಸ್ತಲ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ಯಾಜಕನೂ ಆಗಿರುವ ಕ್ರಿಸ್ತ ಯೇಸುವನ್ನು ಆಲೋಚ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2026-10-21T06:18:54Z</dcterms:created>
  <dcterms:modified xsi:type="dcterms:W3CDTF">2026-10-21T06:18:54Z</dcterms:modified>
  <dc:title>ಇಬ್ರಿಯರಿಗೆ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