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7782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9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ரிவர் ஆராரோ இந்த அவனியோ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9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ாதிடமே – ஆனடை குடிலிட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9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ோனமாயுதித்த இவ் அற்புத பாலகன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9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ருருவாகு முன்னே இருந்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9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ம்பொருள் தானிவர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9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ீருடன் புவிவான் அவ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9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ொருள் யாவையும் சிருஷ்டித்த மாவலர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9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ேசியா இவர் தானோ – நம்ம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9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ேய்த்திடும் நரர் கோன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9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சையாய் மனிதருக்காய் மரித்தி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9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தி அன்புள்ள மனசான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9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ித்திக்கும் தீங்கனியோ – நம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9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னின் கண்மணிய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9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ெத்தவே உலகிருள் நீக்கி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9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திசய மேவிய விண்ணொளிய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9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ட்டத்து துரை மகனோ- நம்ம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9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ண்புடன் ஆழ்பவன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9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ட்டளை மீறிடும் யாவர்க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9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ன்னிப்பு காட்டிடும் தாயகன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9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ஜீவனின் அப்பமோ தான் – தாக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9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ீர்த்திடும் பானமோ த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9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வலாய் ஏழைகள் அடைந்தி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9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டைக்கல மானவரிவர் தான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9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7">
  <a:themeElements>
    <a:clrScheme name="Theme6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2026-10-23T13:19:14Z</dcterms:created>
  <dcterms:modified xsi:type="dcterms:W3CDTF">2026-10-23T13:19:14Z</dcterms:modified>
  <dc:title>துதிப் பாடல்கள் : 294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