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ge not, that all of you be not judg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with what judgment all of you judge, all of you shall be judged: and with what measure all of you mete, it shall be measured to you aga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with what judgment all of you judge, all of you shall be judged: and with what measure all of you mete, it shall be measured to you ag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y behold you the splinter that is in your brother's eye, but consider not the beam that is in yours own ey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r how will you say to your brother, Let me pull out the splinter out of yours eye; and, behold, a beam is in yours own ey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r how will you say to your brother, Let me pull out the splinter out of yours eye; and, behold, a beam is in yours own ey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 hypocrite, first cast out the beam out of yours own eye; and then shall you see clearly to cast out the splinter out of your brother's ey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 hypocrite, first cast out the beam out of yours own eye; and then shall you see clearly to cast out the splinter out of your brother's ey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Give not that which is holy unto the dogs, neither cast all of you your pearls before swine, lest they trample them under their feet, and return and rend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Give not that which is holy unto the dogs, neither cast all of you your pearls before swine, lest they trample them under their feet, and return and rend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sk, and it shall be given you; seek, and all of you shall find; knock, and it shall be opened unto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sk, and it shall be given you; seek, and all of you shall find; knock, and it shall be opened unto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every one that asks receives; and he that seeks finds; and to him that knocks it shall be open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every one that asks receives; and he that seeks finds; and to him that knocks it shall be open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r what man is there of you, whom if his son ask bread, will he give him a sto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r if he ask a fish, will he give him a serpen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all of you then, being evil, know how to give good gifts unto your children, how much more shall your Father which is in heaven give good things to them that ask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all of you then, being evil, know how to give good gifts unto your children, how much more shall your Father which is in heaven give good things to them that ask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all of you then, being evil, know how to give good gifts unto your children, how much more shall your Father which is in heaven give good things to them that ask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all things whatsoever all of you would that men should do to you, do all of you even so to them: for this is the law and the prophe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all things whatsoever all of you would that men should do to you, do all of you even so to them: for this is the law and the prophe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Enter all of you in at the strait gate: for wide is the gate, and broad is the way, that leads to destruction, and many there be which go in therea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Enter all of you in at the strait gate: for wide is the gate, and broad is the way, that leads to destruction, and many there be which go in therea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cause strait is the gate, and narrow is the way, which leads unto life, and few there be that find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cause strait is the gate, and narrow is the way, which leads unto life, and few there be that find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ware of false prophets, which come to you in sheep's clothing, but inwardly they are ravening wol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ware of false prophets, which come to you in sheep's clothing, but inwardly they are ravening wol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of you shall know them by their fruits. Do men gather grapes of thorns, or figs of thist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of you shall know them by their fruits. Do men gather grapes of thorns, or figs of thist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ven so every good tree brings forth good fruit; but a corrupt tree brings forth evil fru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 good tree cannot bring forth evil fruit, neither can a corrupt tree bring forth good fru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Every tree that brings not forth good fruit is hewn down, and cast into the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by their fruits all of you shall know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 every one that says unto me, Lord, Lord, shall enter into the kingdom of heaven; but he that does the will of my Father which is in heav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 every one that says unto me, Lord, Lord, shall enter into the kingdom of heaven; but he that does the will of my Father which is in heav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 every one that says unto me, Lord, Lord, shall enter into the kingdom of heaven; but he that does the will of my Father which is in heav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any will say to me in that day, Lord, Lord, have we not prophesied in your name? and in your name have cast out devils? and in your name done many wonderful work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any will say to me in that day, Lord, Lord, have we not prophesied in your name? and in your name have cast out devils? and in your name done many wonderful work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n will I profess unto them, I never knew you: depart from me, all of you that work iniquit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n will I profess unto them, I never knew you: depart from me, all of you that work iniquit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whosoever hears these sayings of mine, and does them, I will liken him unto a wise man, which built his house upon a roc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whosoever hears these sayings of mine, and does them, I will liken him unto a wise man, which built his house upon a rock:]]></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rain descended, and the floods came, and the winds blew, and beat upon that house; and it fell not: for it was founded upon a rock.]]></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rain descended, and the floods came, and the winds blew, and beat upon that house; and it fell not: for it was founded upon a roc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every one that hears these sayings of mine, and does them not, shall be likened unto a foolish man, which built his house upon the s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every one that hears these sayings of mine, and does them not, shall be likened unto a foolish man, which built his house upon the s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rain descended, and the floods came, and the winds blew, and beat upon that house; and it fell: and great was the fall of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rain descended, and the floods came, and the winds blew, and beat upon that house; and it fell: and great was the fall of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came to pass, when Jesus had ended these sayings, the people were astonished at his doctrin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came to pass, when Jesus had ended these sayings, the people were astonished at his doctri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he taught them as one having authority, and not as the scrib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குற்றவாளிகளென்று தீர்க்கப்படாதபடிக்கு மற்றவர்களைக் குற்றவாளிகளென்று தீர்க்கா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ஏனெனில், நீங்கள் மற்றவர்களைத் தீர்க்கிற தீர்ப்பின்படியே நீங்களும் தீர்க்கப்படுவீ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வர்களுக்கு அளக்கிற அளவின்படியே உங்களுக்கும் அள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உன் கண்ணிலிருக்கிற உத்திரத்தை உணராமல், உன் சகோதரன் கண்ணிலிருக்கிற துரும்பைப் பார்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உன் கண்ணில் உத்திரம் இருக்கையில் உன் சகோதரனை நோக்கி நான் உன் கண்ணிலிருக்கிற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ப்போடட்டும் என்று நீ சொல்வ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யக்காரனே! முன்பு உன் கண்ணிலிருக்கிற உத்திரத்தை எடுத்துப்போடு; பின்பு உன் சகோதரன் கண்ணி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எடுத்துப்போட வகைபா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சுத்தமானதை நாய்களுக்குக் கொடாதேயுங்கள்; உங்கள் முத்துகளைப் பன்றிகள்முன் போடா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ல் தங்கள் கால்களால் அவைகளை மிதித்து, திரும்பிக்கொண்டு உங்களைப்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ளுங்கள், அப்பொழுது உங்களுக்குக் கொடுக்கப்படும்; தேடுங்கள், அப்பொழுது கண்டடைவீர்கள்; தட்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உங்களுக்குத் திற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ஏனென்றால், கேட்கிற எவனும் பெற்றுக்கொள்ளுகிறான்; தேடுகிறவன் கண்டடைகிறான்; தட்டுகிறவ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ங்களில் எந்த மனுஷனானாலும் தன்னிடத்தில் அப்பத்தைக்கேட்கிற தன் மகனுக்குக் கல்லை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க்கேட்டால் அவனுக்குப் பாம்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பொல்லாதவர்களாகிய நீங்கள் உங்கள் பிள்ளைகளுக்கு நல்ல ஈவுகளைக் கொ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ம்போது, பரலோகத்திலிருக்கிற உங்கள் பிதா தம்மிடத்தில் வேண்டிக்கொள்ளுகிற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யானவைகளைக் கொடுப்பது அதிக நிச்சயம்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மனுஷர் உங்களுக்கு எவைகளைச்செய்ய விரும்புகிறீர்களோ, அவைகளை நீங்களும்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ங்கள்; இதுவே நியாயப்பிரமாணமும் தீர்க்கதரிசனங்களு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டுக்கமான வாசல் வழியாய் உட்பிரவேசியுங்கள்; கேட்டுக்குப் போகிற வாசல் விரிவும், வ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முமாயிருக்கிறது; அதின் வழியாய்ப் பிரவேசிக்கிறவர்கள்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வனுக்குப் போகிற வாசல் இடுக்கமும், வழி நெருக்கமுமாயிருக்கிறது; அதைக் கண்டுபிடி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ள்ளத்தீர்க்கதரிசிகளுக்கு எச்சரிக்கையாயிருங்கள்; அவர்கள் ஆட்டுத்தோலைப் போர்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வருவார்கள்; உள்ளத்திலோ அவர்கள் பட்சிக்கிற ஓநாய்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டைய கனிகளினாலே அவர்களை அறிவீர்கள்; முட்செடிகளில் திராட்சப்பழங்களையும், முட்பூண்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ப்பழங்களையும் பறி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நல்ல மரமெல்லாம் நல்ல கனிகளைக் கொடுக்கும்; கெட்ட மரமோ கெட்ட கனிகளைக்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ல்ல மரம் கெட்ட கனிகளைக் கொடுக்கமாட்டாது; கெட்ட மரம் நல்ல கனிகளைக் கொடுக்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ல்ல கனி கொடாத மரமெல்லாம் வெட்டுண்டு அக்கினியிலே போ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தலால், அவர்களுடைய கனிகளினாலே அவர்களை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லோகத்திலிருக்கிற என் பிதாவின் சித்தத்தின்படி செய்கிறவனே பரலோக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ப்பானேயல்லாமல், என்னை நோக்கிக் கர்த்தாவே! கர்த்தாவே! என்று சொல்லுகிறவன்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நாளில் அநேகர் என்னை நோக்கி: கர்த்தாவே! கர்த்தாவே! உமது நாமத்தினாலே தீர்க்கதரிசனம் உ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உமது நாமத்தினாலே பிசாசுகளைத் துரத்தினோம் அல்லவா?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நான் ஒருக்காலும் உங்களை அறியவில்லை. அக்கிரமச் செய்கைக்காரரே, என்னைவிட்டு அ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ள் என்று அவர்களுக்குச்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யால், நான் சொல்லிய இந்த வார்த்தைகளைக் கேட்டு, இவைகளின்படி செய்கிறவன் எவனோ,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ன்மேல் தன் வீட்டைக் கட்டின புத்தியுள்ள மனுஷனுக்கு ஒ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ருமழை சொரிந்து, பெருவெள்ளம் வந்து, காற்று அடித்து, அந்த வீட்டின்மேல் மோதியும் அது விழ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னென்றால் அது கன்மலையின்மேல் அஸ்திபாரம் போ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சொல்லிய இந்த வார்த்தைகளைக் கேட்டு, இவைகளின்படி செய்யாதிருக்கிறவன் எவனோ, அவன் த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லின்மேல் கட்டின புத்தியில்லாத மனுஷனுக்கு ஒப்பி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ருமழை சொரிந்து, பெருவெள்ளம் வந்து, காற்று அடித்து, அந்த வீட்டின்மேல் மோதினபோது அது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 முழுவதும் அழிந்த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யேசு இந்த வார்த்தைகளைச் சொல்லி முடித்தபோது, அவர் வேதபாரகரைப்போல் போதியாமல், அதிகாரமுடையவ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தித்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ஜனங்கள் அவருடைய போதகத்தைக்குறித்து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7]]></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2026-10-21T01:56:25Z</dcterms:created>
  <dcterms:modified xsi:type="dcterms:W3CDTF">2026-10-21T01:56:25Z</dcterms:modified>
  <dc:title>மத்தேயு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