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ிருபையினாலே சிங்காசனம் ஸ்தாபிக்கப்படும்; நியாயம் விசாரித்துத் துரிதமாய் நீதிசெய்கிற ஒருவர் அதின்மேல் தாவீதின் கூடாரத்திலே நியாயாதிபதியாய் உண்மையோடே வீற்றிருப்ப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ிருபையினாலே சிங்காசனம் ஸ்தாபிக்கப்படும்; நியாயம் விசாரித்துத் துரிதமாய் நீதிசெய்கிற ஒருவர் அதின்மேல் தாவீதின் கூடாரத்திலே நியாயாதிபதியாய் உண்மையோடே வீற்றிருப்ப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சாதிபதிக்குச் செலுத்தும் ஆட்டுக்குட்டிகளை நீங்கள் சேலா பட்டணந்துவக்கி வனாந்தரமட்டும் சேர்த்துச் சீயோன் குமாரத்தியின் மலைக்கு அனுப்ப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ல்லாவிட்டால் கூட்டை விட்டுத்துரத்தப்பட்டு அலைகிற குருவியைப்போல மோவாபின் குமாரத்திகள் அர்னோன் நதியின் துறைகளிடத்திலிருப்ப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ஆலோசனைபண்ணி, நியாயஞ்செய்து, மத்தியானத்திலே உன் நிழலை இரவைப்போலாக்கி, துரத்தப்பட்டவர்களை மறைத்துக்கொள், ஓடிவருகிறவர்களைக் காட்டிக்கொடாதிர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ஆலோசனைபண்ணி, நியாயஞ்செய்து, மத்தியானத்திலே உன் நிழலை இரவைப்போலாக்கி, துரத்தப்பட்டவர்களை மறைத்துக்கொள், ஓடிவருகிறவர்களைக் காட்டிக்கொடாதிர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வாபே, துரத்திவிடப்பட்ட என் ஜனங்கள் உன்னிடத்தில் தங்கட்டும்; சங்கரிக்கிறவனுக்குத் தப்ப அவர்களுக்கு அடைக்கலமாயிரு; ஒடுக்குகிறவன் இல்லாதேபோவான்; சங்கரிப்பு ஒழிந்துபோம்; மிதிக்கிறவர்கள் தேசத்தில் இராதபடிக்கு அழிந்துபோ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வாபே, துரத்திவிடப்பட்ட என் ஜனங்கள் உன்னிடத்தில் தங்கட்டும்; சங்கரிக்கிறவனுக்குத் தப்ப அவர்களுக்கு அடைக்கலமாயிரு; ஒடுக்குகிறவன் இல்லாதேபோவான்; சங்கரிப்பு ஒழிந்துபோம்; மிதிக்கிறவர்கள் தேசத்தில் இராதபடிக்கு அழிந்துபோ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ோவாபின் பெருமையையும், அவன் மேட்டிமையையும், அவன் அகங்காரத்தையும், அவன் உக்கிரத்தையும் குறித்துக் கேட்டோம்; அவன் மெத்தப் பெருமைக்காரன்; ஆனாலும் அவன் வீம்பு செல்லா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ோவாபின் பெருமையையும், அவன் மேட்டிமையையும், அவன் அகங்காரத்தையும், அவன் உக்கிரத்தையும் குறித்துக் கேட்டோம்; அவன் மெத்தப் பெருமைக்காரன்; ஆனாலும் அவன் வீம்பு செல்லா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, மோவாபியர் ஒருவருக்காக ஒருவர் அலறுவார்கள், எல்லாரும் ஏகமாய் அலறுவார்கள்; கிராரேசேத் ஊரின் அஸ்திபாரங்கள் தகர்க்கப்பட்டதே என்று அவைகளுக்காகப் பெருமூச்சு விட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, மோவாபியர் ஒருவருக்காக ஒருவர் அலறுவார்கள், எல்லாரும் ஏகமாய் அலறுவார்கள்; கிராரேசேத் ஊரின் அஸ்திபாரங்கள் தகர்க்கப்பட்டதே என்று அவைகளுக்காகப் பெருமூச்சு விடு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ஸ்போன் ஊர் வயல்கள் வாடிப்போயின; சிப்மாஊர்த் திராட்சச்செடியின் நல்ல கொடிகளை ஜாதிகளின் அதிபதிகள் நறுக்கிப்போட்டார்கள்; அவைகள் யாசேர்மட்டும் சென்று வனாந்தரத்தில் படர்ந்திருந்தது; அவைகளின் கொடிகள் நீண்டுக் கடலுக்கப்பாலே எட்டிய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ஸ்போன் ஊர் வயல்கள் வாடிப்போயின; சிப்மாஊர்த் திராட்சச்செடியின் நல்ல கொடிகளை ஜாதிகளின் அதிபதிகள் நறுக்கிப்போட்டார்கள்; அவைகள் யாசேர்மட்டும் சென்று வனாந்தரத்தில் படர்ந்திருந்தது; அவைகளின் கொடிகள் நீண்டுக் கடலுக்கப்பாலே எட்டியி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ஸ்போன் ஊர் வயல்கள் வாடிப்போயின; சிப்மாஊர்த் திராட்சச்செடியின் நல்ல கொடிகளை ஜாதிகளின் அதிபதிகள் நறுக்கிப்போட்டார்கள்; அவைகள் யாசேர்மட்டும் சென்று வனாந்தரத்தில் படர்ந்திருந்தது; அவைகளின் கொடிகள் நீண்டுக் கடலுக்கப்பாலே எட்டியி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யாசேருக்காக அழுததுபோலே, சிப்மாஊர்த் திராட்சச்செடிக்காகவும் மிகவும் அழுவேன்; எஸ்போனே, எலெயாலேயே உனக்கு என் கண்ணீரைப் பாய்ச்சுவேன்; உன் வசந்தகாலத்துப் பழங்களுக்காகவும், உன் திராட்சப்பழ அறுப்புக்காகவும் ஆரவாரிக்கிற சந்தோஷ சத்தம் விழுந்துபோயிற்ற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யாசேருக்காக அழுததுபோலே, சிப்மாஊர்த் திராட்சச்செடிக்காகவும் மிகவும் அழுவேன்; எஸ்போனே, எலெயாலேயே உனக்கு என் கண்ணீரைப் பாய்ச்சுவேன்; உன் வசந்தகாலத்துப் பழங்களுக்காகவும், உன் திராட்சப்பழ அறுப்புக்காகவும் ஆரவாரிக்கிற சந்தோஷ சத்தம் விழுந்துபோயிற்ற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யிர்வெளியிலிருந்து சந்தோஷமும் களிப்பும் அற்றுப்போயின; திராட்சத்தோட்டங்களில் பாடலுமில்லை ஆர்ப்பரிப்புமில்லை; ஆலையில் ரசத்தை மிதிக்கிறவனுமில்லை; சந்தோஷ ஆரவாரத்தை ஓயப்பண்ணின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யிர்வெளியிலிருந்து சந்தோஷமும் களிப்பும் அற்றுப்போயின; திராட்சத்தோட்டங்களில் பாடலுமில்லை ஆர்ப்பரிப்புமில்லை; ஆலையில் ரசத்தை மிதிக்கிறவனுமில்லை; சந்தோஷ ஆரவாரத்தை ஓயப்பண்ணின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யிர்வெளியிலிருந்து சந்தோஷமும் களிப்பும் அற்றுப்போயின; திராட்சத்தோட்டங்களில் பாடலுமில்லை ஆர்ப்பரிப்புமில்லை; ஆலையில் ரசத்தை மிதிக்கிறவனுமில்லை; சந்தோஷ ஆரவாரத்தை ஓயப்பண்ணின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மோவாபினிமித்தம் என் குடல்களும், கிராரேசினிமித்தம் என் உள்ளமும் சுரமண்டலத்தைப்போல் தொனி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மோவாபினிமித்தம் என் குடல்களும், கிராரேசினிமித்தம் என் உள்ளமும் சுரமண்டலத்தைப்போல் தொனி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வாப் மேடைகளின்மேல் செத்துப்போனான் என்று காணப்படும்போது, பிரார்த்தனைசெய்யத் தன் பரிசுத்த ஸ்தானத்திலே பிரவேசிப்பான்; ஆனாலும் அநுகூலப்படமாட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வாப் மேடைகளின்மேல் செத்துப்போனான் என்று காணப்படும்போது, பிரார்த்தனைசெய்யத் தன் பரிசுத்த ஸ்தானத்திலே பிரவேசிப்பான்; ஆனாலும் அநுகூலப்படமா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ோவாபைக்குறித்து அக்காலத்திலே கர்த்தர் சொன்ன வார்த்தை இதுவ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கூலிக்காரனுடைய வருஷங்களுக்கொத்த மூன்று வருஷங்களுக்குள்ளே மோவாபின் மகிமையும் அதின் மகா ஜனக்கூட்டமும் சீரழிந்துபோம்; அதில் மீதியாயிருப்பது மிகவும் சிறிதும் அற்பமுமாயிருக்கும் என்று கர்த்தர் இப்பொழுது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கூலிக்காரனுடைய வருஷங்களுக்கொத்த மூன்று வருஷங்களுக்குள்ளே மோவாபின் மகிமையும் அதின் மகா ஜனக்கூட்டமும் சீரழிந்துபோம்; அதில் மீதியாயிருப்பது மிகவும் சிறிதும் அற்பமுமாயிருக்கும் என்று கர்த்தர் இப்பொழுது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ುಣೆಯಲ್ಲಿ ಸಿಂಹಾಸನವು ಸ್ಥಾಪಿಸಲ್ಪಡುವದು; ನ್ಯಾಯತೀರಿಸು ವವನೂ ನ್ಯಾಯವನ್ನು ಹುಡುಕುವವನೂ ನೀತಿಗೋ ಸ್ಕ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್ವರೆಪಡುವವನೂ ದಾವೀದನ ಗುಡಾರದಲ್ಲಿ ಅದರ ಮೇಲೆ ಸತ್ಯದಲ್ಲಿ ಕೂತುಕೊಳ್ಳ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ದೇಶವನ್ನು ಆಳುವವನಿಗೆ ಕುರಿಮರಿಯನ್ನು ಸೆಲದಿಂದ ಅರಣ್ಯದ ಕಡೆಗೆ ಚೀಯೋನಿನ ಕುಮಾರ್ತೆಯರ ಬೆಟ್ಟಕ್ಕೆ ಕಳುಹ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ಗೂಡಿನಿಂದ ಹೊರಗೆ ಬಂದ ಹಕ್ಕಿಗಳು ಅಲೆದಾಡುವ ಹಾಗೆ ಮೋವಾಬಿನ ಕುಮಾರ್ತೆಯರು ಅರ್ನೋನ್‌ ನದಿಯ ಹಾಯ್ಗಡಗಳಲ್ಲಿ ಇ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ಲೋಚಿಸಿ ತೀರ್ಮಾನಿಸು; ಮಟ್ಟ ಮಧ್ಯಾಹ್ನದಲ್ಲಿ ನಿನ್ನ ನೆರಳನ್ನು ರಾತ್ರಿಯಂತೆ ಮಾಡು; ತಳ್ಳಿಬಿಟ್ಟವ ರನ್ನು ಅಡಗಿಸ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ಲೆಯುವವನನ್ನು ಬೈಲಿಗೆ ತರ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ಮೋವಾಬೇ, ನನ್ನಿಂದ ತಳ್ಳಿಬಿಟ್ಟವರು ನಿನ್ನೊಂದಿಗೆ ವಾಸಿಸಲಿ; ಹಾಳುಮಾಡುವವರ ಮುಖಗಳಿಂದ ಅವ ರಿಗೆ ಮರೆಯಾಗಿರ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ಂಸಿಸುವದು ಮುಗಿಯುತ್ತಾ ಬಂತು, ಸೂರೆಮಾಡುವದು ನಿಲ್ಲುವದು. ಪೀಡಿಸು ವವರು ದೇಶದಿಂದ ದಹಿಸಲ್ಪ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ಮೋವಾಬಿನ ಗರ್ವವನ್ನು ನಾವು ಕೇಳಿದ್ದೇವೆ; ಅವನಿಗೆ ಬಹಳ ಗರ್ವವುಂಟು, ಅಹಂಕಾರವು, ಗರ್ವ ವು ಕೋಪವು ಸಹ ಉಂಟು; ಆ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ು ಕೊಚ್ಚಿ ಕೊಳ್ಳುವದು ವ್ಯರ್ಥ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ದರಿಂದ ಮೋವಾಬಿನ ನಿಮಿತ್ತ ಮೋವಾಬೇ ಗೋಳಾಡುವದು, ಪ್ರತಿಯೊ ಬ್ಬನೂ ಗೋಳಾಡುವನು; ಕೀರ್‌ ಹರೆಷೆಥಿನ ಅಸ್ತಿವ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ಳಿಗೋಸ್ಕರ ನೀವು ದುಃಖಿಸುವಿರಿ; ನಿಜವಾಗಿಯೂ ಅವರು ನೊಂದುಹೋ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ಹೆಷ್ಬೋನಿನ ಹೊಲ ಗಳೂ, ಸಿಬ್ಮದ ದ್ರಾಕ್ಷೆಯೂ ನಿಸ್ಸಾರವಾಗಿವೆ; ಅನ್ಯ ಜನಗಳ ಪ್ರಭುಗಳು ಅದರ ಮುಖ್ಯವಾದ ಗಿಡ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ರಿದುಹಾಕಿದ್ದಾರೆ; ಅವರು ಯಜ್ಜೇರಿನ ವರೆಗೂ ಬಂದರು; ಅಡವಿಯಲ್ಲಿ ಅವರು ಸಂಚರಿಸಿದರು. ಅವಳ ಕೊಂಬೆಗಳು ಚಾಚಲ್ಪಟ್ಟ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ಸಮುದ್ರದ ಮೇಲೆ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ದಕಾರಣ ಸಿಬ್ಮದ ದ್ರಾಕ್ಷಾ ಲತೆಯ ನಿಮಿತ್ತ ಯಜ್ಜೇರಿನೊಂದಿಗೆ ಅಳುವೆನು; ಓ ಹೆಷ್ಬೋನೇ, ಎಲೆಯಾಲೇ, ನಿನ್ನನ್ನ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ಣ್ಣೀರಿ ನಿಂದ ತೋಯಿಸುವೆನು; ಬಿದ್ದುಹೋದ ನಿನ್ನ ಬೇಸಿ ಗೆಯ ಫಲಗಳಿಗೂ ಬೆಳೆಗಳಿಗೂ ಆರ್ಭಟ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ಸಮೃದ್ಧಿಯಾದ ಹೊಲಗಳಿಂದ ಸಂತೋಷವು ಮತ್ತು ಆನಂದವು ತೆಗೆಯಲ್ಪಡುವವು; ದ್ರಾಕ್ಷೇತೋಟಗ ಳಲ್ಲಿ ಕೀರ್ತನೆಗಳಾಗ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ರ್ಭಟವಾಗಲಿ ಇರುವದಿಲ್ಲ; ದ್ರಾಕ್ಷೇತೋಟಗಳಲ್ಲಿ ಇನ್ನು ದ್ರಾಕ್ಷಾರಸವನ್ನು ತುಳಿದು ತೆಗೆಯುವದಿಲ್ಲ; ಅವರ ಕೂಗಾಟ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ಲ್ಲಿಸಿಬಿಟ್ಟಿ 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ದರಿಂದ ಮೋವಾಬಿನ ನಿಮಿತ್ತ ನನ್ನ ಕರುಳುಗಳು ಮತ್ತು ಕೀರ್‌ ಹರೇಷೆಥಿನ ನಿಮಿತ್ತ ನನ್ನ ಅಂತರಿಂದ್ರಿಯ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ಿನ್ನರಿಯಂತೆ ಸ್ವರಗೈಯ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ಹೀಗಿರುವಲ್ಲಿ ಮೋವಾಬು ಉನ್ನತ ಸ್ಥಳದಲ್ಲಿ ಆಯಾಸಗೊಂಡಂತೆ ಕಾಣಿಸಿಕೊಂಡು ಪರಿಶುದ್ಧಸ್ಥಳಕ್ಕೆ ಪ್ರಾರ್ಥನೆಗಾಗಿ ಬಂ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ಿಗೆ ಸಫಲವಾಗ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ಕರ್ತನು ಮೋವಾಬಿನ ವಿಷಯವಾಗಿ ಹಿಂದೆ ನುಡಿದ ಮಾತು ಇ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ದರೆ ಕರ್ತನು ಮಾತನಾಡಿ--ಮೂರು ವರುಷ ಗಳಲ್ಲಿ ಕೂಲಿಯಾಳಿನ ವರುಷಗಳಂತೆ ಮೋವಾಬಿನ ಮಹಿಮೆಯು ಆ ಎಲ್ಲಾ ದೊಡ್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ೂಹದೊಂದಿಗೆ ತಿರಸ್ಕರಿಸಲ್ಪಡುವ ಹಾಗೆ ಉಳಿದವರು ಚಿಕ್ಕ ಗುಂಪಾಗಿ ಬಲಹೀನರಾಗುವರು ಎಂದು ಹೇಳ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2026-10-21T04:46:38Z</dcterms:created>
  <dcterms:modified xsi:type="dcterms:W3CDTF">2026-10-21T04:46:38Z</dcterms:modified>
  <dc:title>ಯೆಶಾಯನು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