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னங்கள் தேவனுடைய மகிமையை வெளிப்படுத்துகிறது, ஆகாயவிரிவு அவருடைய கரங்களின் கிரியையை அறிவ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லுக்குப் பகல் வார்த்தைகளைப் பொழிகிறது, இரவுக்கு இரவு அறிவைத் தெரிவ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ப் பேச்சுமில்லை, வார்த்தையுமில்லை, அவைகளின் சத்தம் கேட்கப்படுவத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 செல்லுகிறது; அவைகளில் சூரியனுக்கு ஒரு கூடாரத்தை ஸ்தாப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 செல்லுகிறது; அவைகளில் சூரியனுக்கு ஒரு கூடாரத்தை ஸ்தாப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ன் மணவறையிலிருந்து புறப்படுகிற மணவாளனைப்போலிருந்து, பராக்கிரமசாலியைப்போல் தன் பாதையில் ஓட மகிழ்ச்சிய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ன் மணவறையிலிருந்து புறப்படுகிற மணவாளனைப்போலிருந்து, பராக்கிரமசாலியைப்போல் தன் பாதையில் ஓட மகிழ்ச்சிய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வானங்களின் ஒரு முனையிலிருந்து புறப்பட்டு, அவைகளின் மறுமுனை வரைக்கும் சுற்றியோடுகிறது; அதின் காந்திக்கு மறைவானது ஒன்ற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வானங்களின் ஒரு முனையிலிருந்து புறப்பட்டு, அவைகளின் மறுமுனை வரைக்கும் சுற்றியோடுகிறது; அதின் காந்திக்கு மறைவானது ஒன்ற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 சத்தியமும், பேதையை ஞானியாக்குகிறது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 சத்தியமும், பேதையை ஞானியாக்குகிறது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 கற்பனை தூய்மையும், கண்களைத் தெளிவிக்கிறது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 கற்பனை தூய்மையும், கண்களைத் தெளிவிக்கிறது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ப் பயப்படுகிற பயம் சுத்தமும், என்றைக்கும் நிலைக்கிறதுமாயிருக்கிறது; கர்த்தருடைய நியாயங்கள் உண்மையும், அவைகள் அனைத்தும் நீதியு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ப் பயப்படுகிற பயம் சுத்தமும், என்றைக்கும் நிலைக்கிறதுமாயிருக்கிறது; கர்த்தருடைய நியாயங்கள் உண்மையும், அவைகள் அனைத்தும் நீதியும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 ஒழுகும் தெளிதேனிலும் மதுரமுள்ளதுமாய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 ஒழுகும் தெளிதேனிலும் மதுரமுள்ளதுமாய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ைகளால் உமது அடியேன் எச்சரிக்கப்படுகிறேன்; அவைகளைக் கைக்கொள்ளுகிறதினால் மிகுந்த பலன் உ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ிழைகளை உணருகிறவன் யார்? மறைவான குற்றங்களுக்கு என்னை நீங்கலா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 அப்பொழுது நான் உத்தமனாகி, பெரும்பாதகத்துக்கு நீங்கலாயிரு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 அப்பொழுது நான் உத்தமனாகி, பெரும்பாதகத்துக்கு நீங்கலாயிர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கன்மலையும் என் மீட்பருமாகிய கர்த்தாவே, என் வாயின் வார்த்தைகளும், என் இருதயத்தின் தியானமும், உமது சமுகத்தில் பிரீதியாயிருப்ப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கன்மலையும் என் மீட்பருமாகிய கர்த்தாவே, என் வாயின் வார்த்தைகளும், என் இருதயத்தின் தியானமும், உமது சமுகத்தில் பிரீதியாய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కాశములు దేవుని మహిమను వివరించుచున్నవి అంతరిక్షము ఆయన చేతిపనిని ప్రచురపర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గటికి పగలు బోధచేయుచున్నది. రాత్రికి రాత్రి జ్ఞానము తెలుప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టికి భాషలేదు మాటలులేవు వాటి స్వరము వినబ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టి కొలనూలు భూమియందంతట వ్యాపించి యున్నదిలోకదిగంతములవరకు వాటి ప్రకటనలు బయలువెళ్లు చున్నవివా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సూర్యునికి గుడారము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ు తన అంతఃపురములోనుండి బయలుదేరు పెండ్లి కుమారుని వలె ఉన్నాడుశూరుడు పరుగెత్త నుల్లసించునట్ల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థమునందు పరుగెత్త నుల్లస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ఆకాశమున ఈ దిక్కునుండి బయలుదేరి ఆ దిక్కువరకు దానిచుట్టు తిరిగి వచ్చుచున్నాడు అతని వేడిమ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ుగైనది ఏద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నియమించిన ధర్మశాస్త్రము యథార్థ మైనది అది ప్రాణమును తెప్పరిల్లజేయునుయెహోవా శాస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దగినది అది బుద్ధిహీనులకు జ్ఞానము పుట్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ఉపదేశములు నిర్దోషమైనవి, అవిహృదయమును సంతోషపరచునుయెహోవా ఏర్పరచిన ధర్మము నిర్మలమైనది,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ు లకు వెలుగ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యందైన భయము పవిత్రమైనది, అది నిత్యము నిలుచునుయెహోవా న్యాయవిధులు సత్యమైనవి, అవి కేవ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మై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వి బంగారుకంటెను విస్తారమైన మేలిమి బంగారు కంటెను కోరదగినవితేనెకంటెను జుంటితేనెధారలకంట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ురమై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టివలన నీ సేవకుడు హెచ్చరిక నొందును వాటిని గైకొనుటవలన గొప్ప లాభ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న పొరపాటులు కనుగొనగలవాడెవడు? నేను రహస్యముగా చేసిన తప్పులు క్షమించి నన్నునిర్దోషినిగా తీర్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ురభిమాన పాపములలో పడకుండ నీ సేవకుని ఆపుము, వాటిని నన్ను ఏలనియ్యకుము అప్పుడు నేను యథార్థవంతుడ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 ద్రోహముచేయకుండ నిందా రహితుడన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, నా ఆశ్రయదుర్గమా, నా విమోచకుడా, నా నోటి మాటలును నా హృదయ ధ్యానమునునీ దృష్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ీకారముల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2026-10-20T07:33:33Z</dcterms:created>
  <dcterms:modified xsi:type="dcterms:W3CDTF">2026-10-20T07:33:33Z</dcterms:modified>
  <dc:title>కీర్తనలు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