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வர்களை விட்டுப் பிரிந்து, துறைபெயர்ந்தபின்பு, நேராயோடி, கோஸ்தீவையும், மறுநாளில் ரோதுதீவையும் சேர்ந்து, அவ்விடம் விட்டுப் பத்தாரா பட்டணத்துக்கு வ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வர்களை விட்டுப் பிரிந்து, துறைபெயர்ந்தபின்பு, நேராயோடி, கோஸ்தீவையும், மறுநாளில் ரோதுதீவையும் சேர்ந்து, அவ்விடம் விட்டுப் பத்தாரா பட்டணத்துக்கு வ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பெனிக்கே தேசத்திற்குப்போகிற ஒரு கப்பலைக் கண்டு, அதிலே ஏறிப்போன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ப்புருதீவைக் கண்டு, அதை இடதுபுறமாக விட்டு, சீரியாநாட்டிற்கு ஓடி, தீருபட்டணத்துறையில் இறங்கினோம்; அங்கே கப்பலின் சரக்குகளை இறக்கவேண்டியத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ப்புருதீவைக் கண்டு, அதை இடதுபுறமாக விட்டு, சீரியாநாட்டிற்கு ஓடி, தீருபட்டணத்துறையில் இறங்கினோம்; அங்கே கப்பலின் சரக்குகளை இறக்கவேண்டியத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ிடத்திலுள்ள சீஷரைக் கண்டுபிடித்து, அங்கே ஏழுநாள் தங்கினோம். அவர்கள் பவுலை நோக்கி: நீர் எருசலேமுக்குப் போகவேண்டாம் என்று ஆவியின் ஏவுதலினாலே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ிடத்திலுள்ள சீஷரைக் கண்டுபிடித்து, அங்கே ஏழுநாள் தங்கினோம். அவர்கள் பவுலை நோக்கி: நீர் எருசலேமுக்குப் போகவேண்டாம் என்று ஆவியின் ஏவுதலினாலே சொன்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நாட்கள் நிறைவேறினபின்பு, நாங்கள் புறப்பட்டுப்போகையில், அவர்களெல்லாரும் மனைவிகளோடும் பிள்ளைகளோடுங்கூடப் பட்டணத்துக்குப் புறம்பே எங்களை வழிவிட்டனுப்பும்படி வந்தார்கள். அப்பொழுது கடற்கரையிலே நாங்கள் முழங்காற்படியிட்டு ஜெபம்பண்ணின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நாட்கள் நிறைவேறினபின்பு, நாங்கள் புறப்பட்டுப்போகையில், அவர்களெல்லாரும் மனைவிகளோடும் பிள்ளைகளோடுங்கூடப் பட்டணத்துக்குப் புறம்பே எங்களை வழிவிட்டனுப்பும்படி வந்தார்கள். அப்பொழுது கடற்கரையிலே நாங்கள் முழங்காற்படியிட்டு ஜெபம்பண்ணின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நாட்கள் நிறைவேறினபின்பு, நாங்கள் புறப்பட்டுப்போகையில், அவர்களெல்லாரும் மனைவிகளோடும் பிள்ளைகளோடுங்கூடப் பட்டணத்துக்குப் புறம்பே எங்களை வழிவிட்டனுப்பும்படி வந்தார்கள். அப்பொழுது கடற்கரையிலே நாங்கள் முழங்காற்படியிட்டு ஜெபம்பண்ணின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ரிடத்திலொருவர் உத்தரவு பெற்றுக்கொண்டபின்பு, நாங்கள் கப்பல் ஏறினோம்; அவர்கள் தங்கள் வீடுகளுக்குத் திரும்பி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ங்கள் கப்பல்யாத்திரையை முடித்து, தீருபட்டணத்தை விட்டுப் பித்தொலோமாய் பட்டணத்துக்கு வந்து, சகோதரரை வினவி, அவர்களிடத்தில் ஒருநாள் தங்கின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ங்கள் கப்பல்யாத்திரையை முடித்து, தீருபட்டணத்தை விட்டுப் பித்தொலோமாய் பட்டணத்துக்கு வந்து, சகோதரரை வினவி, அவர்களிடத்தில் ஒருநாள் தங்கின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நாளிலே பவுலைச் சேர்ந்தவர்களாகிய நாங்கள் புறப்பட்டுச் செசரியாபட்டணத்துக்கு வந்து, ஏழுபேரில் ஒருவனாகிய பிலிப்பென்னும் சுவிசேஷகனுடைய வீட்டிலே பிரவேசித்து, அவனிடத்தில் தங்கின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நாளிலே பவுலைச் சேர்ந்தவர்களாகிய நாங்கள் புறப்பட்டுச் செசரியாபட்டணத்துக்கு வந்து, ஏழுபேரில் ஒருவனாகிய பிலிப்பென்னும் சுவிசேஷகனுடைய வீட்டிலே பிரவேசித்து, அவனிடத்தில் தங்கின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னஞ்சொல்லுகிற கன்னியாஸ்திரீகளாகிய நாலு குமாரத்திகள் அவனுக்கு இ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அநேகநாள் அங்கே தங்கியிருக்கையில், அகபு என்னும் பேர்கொண்ட ஒரு தீர்க்கதரிசி யூதேயாவிலிருந்து வ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ங்களிடத்தில் வந்து, பவுலினுடைய கச்சையை எடுத்துத் தன் கைகளையும் கால்களையும் கட்டிக்கொண்டு: இந்தக் கச்சையையுடையவனை எருசலேமிலுள்ள யூதர் இவ்விதமாய்க் கட்டிப் புறஜாதியார் கைகளில் ஒப்புக்கொடுப்பார்கள் என்று பரிசுத்த ஆவியானவர் சொல்லுகிற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ங்களிடத்தில் வந்து, பவுலினுடைய கச்சையை எடுத்துத் தன் கைகளையும் கால்களையும் கட்டிக்கொண்டு: இந்தக் கச்சையையுடையவனை எருசலேமிலுள்ள யூதர் இவ்விதமாய்க் கட்டிப் புறஜாதியார் கைகளில் ஒப்புக்கொடுப்பார்கள் என்று பரிசுத்த ஆவியானவர் சொல்லுகிற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ைகளை நாங்கள் கேட்டபொழுது, எருசலேமுக்குப் போகவேண்டாமென்று, நாங்களும் அவ்விடத்தாரும் அவனை வேண்டிக்கொண்ட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ப் பவுல்: நீங்கள் அழுது என் இருதயத்தை ஏன் உடைந்துபோகப்பண்ணுகிறீர்கள்? எருசலேமில் நான் கர்த்தராகிய இயேசுவின் நாமத்திற்காகக் கட்டப்படுவதற்குமாத்திரமல்ல, மரிப்பதற்கும் ஆயத்தமாயிருக்கிற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ப் பவுல்: நீங்கள் அழுது என் இருதயத்தை ஏன் உடைந்துபோகப்பண்ணுகிறீர்கள்? எருசலேமில் நான் கர்த்தராகிய இயேசுவின் நாமத்திற்காகக் கட்டப்படுவதற்குமாத்திரமல்ல, மரிப்பதற்கும் ஆயத்தமாயிருக்கிற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சம்மதியாதபடியினாலே, கர்த்தருடைய சித்தம் ஆகக்கடவதென்று அமர்ந்திருந்த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நாட்களுக்குப்பின்பு நாங்கள் பிரயாண சாமான்களை ஆயத்தம்பண்ணிக்கொண்டு எருசலேமுக்குப் போன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ெரியாபட்டணத்திலுள்ள சீஷரில் சிலர் எங்களுடனேகூட வந்ததுமன்றி, சீப்புருதீவானாகிய மினாசோன் என்னும் ஒரு பழைய சீஷனிடத்திலே நாங்கள் தங்கும்படியாக அவனையும் தங்களோடே கூட்டிக்கொண்டு வ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ெரியாபட்டணத்திலுள்ள சீஷரில் சிலர் எங்களுடனேகூட வந்ததுமன்றி, சீப்புருதீவானாகிய மினாசோன் என்னும் ஒரு பழைய சீஷனிடத்திலே நாங்கள் தங்கும்படியாக அவனையும் தங்களோடே கூட்டிக்கொண்டு 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எருசலேமுக்கு வந்தபோது, சகோதரர் எங்களைச் சந்தோஷமாய் ஏற்றுக்கொண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றுநாளிலே பவுல் எங்களைக் கூட்டிக்கொண்டு, யாக்கோபினிடத்திற்குப் போனான்; மூப்பரெல்லாரும் அங்கே கூடி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 அவன் வினவி, தன் ஊழியத்தினாலே தேவன் புறஜாதிகளிடத்தில் செய்தவைகளை ஒவ்வொன்றாய் விவரித்துச்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ை அவர்கள் கேட்டுக் கர்த்தரை மகிமைப்படுத்தினார்கள். பின்பு அவர்கள் அவனை நோக்கி: சகோதரனே, யூதர்களுக்குள் அநேகமாயிரம்பேர் விசுவாசிகளாயிருக்கிறதைப் பார்க்கிறீரே, அவர்களெல்லாரும் நியாயப்பிரமாணத்துக்காக வைராக்கியமுள்ளவர்களாயிரு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ை அவர்கள் கேட்டுக் கர்த்தரை மகிமைப்படுத்தினார்கள். பின்பு அவர்கள் அவனை நோக்கி: சகோதரனே, யூதர்களுக்குள் அநேகமாயிரம்பேர் விசுவாசிகளாயிருக்கிறதைப் பார்க்கிறீரே, அவர்களெல்லாரும் நியாயப்பிரமாணத்துக்காக வைராக்கியமுள்ளவர்களாயிருக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ுறஜாதிகளிடத்திலிருக்கிற யூதரெல்லாரும் தங்கள் பிள்ளைகளுக்கு விருத்தசேதனம் பண்ணவும், முறைமைகளின்படி நடக்கவும் வேண்டுவதில்லையென்று நீர் சொல்லி, இவ்விதமாய் அவர்கள் மோசேயை விட்டுப் பிரிந்துபோகும்படி போதிக்கிறீரென்று இவர்கள் உம்மைக்குறித்துக் கேள்விப்பட்டி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ுறஜாதிகளிடத்திலிருக்கிற யூதரெல்லாரும் தங்கள் பிள்ளைகளுக்கு விருத்தசேதனம் பண்ணவும், முறைமைகளின்படி நடக்கவும் வேண்டுவதில்லையென்று நீர் சொல்லி, இவ்விதமாய் அவர்கள் மோசேயை விட்டுப் பிரிந்துபோகும்படி போதிக்கிறீரென்று இவர்கள் உம்மைக்குறித்துக் கேள்விப்பட்டிரு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செய்யவேண்டியது என்ன? நீர் வந்திருக்கிறீரென்று இவர்கள் கேள்விப்பட்டு, நிச்சயமாகக் கூட்டங்கூட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ாங்கள் உமக்குச் சொல்லுகிறபடி நீர் செய்யவேண்டும்; அதென்னவென்றால். பிரார்த்தனை பண்ணிக்கொண்டவர்களாகிய நாலுபேர் எங்களிடத்தில் இரு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ை நீர் சேர்த்துக்கொண்டு, அவர்களுடனேகூடச் சுத்திகரிப்பு செய்துகொண்டு, அவர்கள் தலைச்சவரம்பண்ணிக்கொள்வதற்குச் செல்லுமானதைச் செலவுசெய்யும்; அப்படிச் செய்தால் உம்மைக்குறித்துக் கேள்விப்பட்ட காரியங்கள் அபத்தமென்றும், நீரும் நியாயப்பிரமாணத்தைக் கைக்கொண்டு நடக்கிறவரென்றும் எல்லாரும் அறிந்துகொள்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ை நீர் சேர்த்துக்கொண்டு, அவர்களுடனேகூடச் சுத்திகரிப்பு செய்துகொண்டு, அவர்கள் தலைச்சவரம்பண்ணிக்கொள்வதற்குச் செல்லுமானதைச் செலவுசெய்யும்; அப்படிச் செய்தால் உம்மைக்குறித்துக் கேள்விப்பட்ட காரியங்கள் அபத்தமென்றும், நீரும் நியாயப்பிரமாணத்தைக் கைக்கொண்டு நடக்கிறவரென்றும் எல்லாரும் அறிந்துகொள்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ை நீர் சேர்த்துக்கொண்டு, அவர்களுடனேகூடச் சுத்திகரிப்பு செய்துகொண்டு, அவர்கள் தலைச்சவரம்பண்ணிக்கொள்வதற்குச் செல்லுமானதைச் செலவுசெய்யும்; அப்படிச் செய்தால் உம்மைக்குறித்துக் கேள்விப்பட்ட காரியங்கள் அபத்தமென்றும், நீரும் நியாயப்பிரமாணத்தைக் கைக்கொண்டு நடக்கிறவரென்றும் எல்லாரும் அறிந்துகொள்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ிசுவாசிகளான புறஜாதியார் இப்படிப்பட்டவைகளைக் கைக்கொள்ளாமல், விக்கிரகங்களுக்குப் படைத்ததிற்கும், இரத்தத்திற்கும், நெருக்குண்டு செத்ததிற்கும், வேசித்தனத்திற்கும், விலகியிருக்கவேண்டுமென்று நாங்கள் தீர்மானம்பண்ணி, அவர்களுக்கு எழுதியனுப்பினோமே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ிசுவாசிகளான புறஜாதியார் இப்படிப்பட்டவைகளைக் கைக்கொள்ளாமல், விக்கிரகங்களுக்குப் படைத்ததிற்கும், இரத்தத்திற்கும், நெருக்குண்டு செத்ததிற்கும், வேசித்தனத்திற்கும், விலகியிருக்கவேண்டுமென்று நாங்கள் தீர்மானம்பண்ணி, அவர்களுக்கு எழுதியனுப்பினோமே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பவுல் அந்த மனுஷரைச் சேர்த்துக்கொண்டு, மறுநாளிலே அவர்களுடனேகூடத் தானும் சுத்திகரிப்பு செய்துகொண்டு, தேவாலயத்தில் பிரவேசித்து, அவர்களில் ஒவ்வொருவனுக்காக வேண்டிய பலிசெலுத்தித் தீருமளவும் சுத்திகரிப்பு நாட்களை நிறைவேற்றுவேனென்று அறிவ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பவுல் அந்த மனுஷரைச் சேர்த்துக்கொண்டு, மறுநாளிலே அவர்களுடனேகூடத் தானும் சுத்திகரிப்பு செய்துகொண்டு, தேவாலயத்தில் பிரவேசித்து, அவர்களில் ஒவ்வொருவனுக்காக வேண்டிய பலிசெலுத்தித் தீருமளவும் சுத்திகரிப்பு நாட்களை நிறைவேற்றுவேனென்று அறிவ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ஏழுநாட்களும் நிறைவேறி வருகையில், ஆசியாநாட்டிலிருந்து வந்த யூதர்கள் அவனை தேவாலயத்திலே கண்டு, ஜனங்களெல்லாரையும் எடுத்துவிட்டு, அவன்மேல் கைபோட்டு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ஏழுநாட்களும் நிறைவேறி வருகையில், ஆசியாநாட்டிலிருந்து வந்த யூதர்கள் அவனை தேவாலயத்திலே கண்டு, ஜனங்களெல்லாரையும் எடுத்துவிட்டு, அவன்மேல் கைபோட்டு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ரே, உதவிசெய்யுங்கள். நம்முடைய ஜனத்திற்கும் வேதப்பிரமாணத்திற்கும் இந்த ஸ்தலத்திற்கும் விரோதமாக எங்கும் எல்லாருக்கும் போதித்துவருகிறவன் இவன்தான்; இந்த தேவாலயத்திற்குள்ளே கிரேக்கரையும் கூட்டிக்கொண்டுவந்து, இந்தப் பரிசுத்த ஸ்தலத்தைத் தீட்டுப்படுத்தினான் என்று சத்தமி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ரே, உதவிசெய்யுங்கள். நம்முடைய ஜனத்திற்கும் வேதப்பிரமாணத்திற்கும் இந்த ஸ்தலத்திற்கும் விரோதமாக எங்கும் எல்லாருக்கும் போதித்துவருகிறவன் இவன்தான்; இந்த தேவாலயத்திற்குள்ளே கிரேக்கரையும் கூட்டிக்கொண்டுவந்து, இந்தப் பரிசுத்த ஸ்தலத்தைத் தீட்டுப்படுத்தினான் என்று சத்தமி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பேசியனாகிய துரோப்பீமு என்பவன் முன்னே நகரத்தில் பவுலுடனேகூட இருக்கிறதைக் கண்டிருந்தபடியால், பவுல் அவனை தேவாலயத்தில் கூட்டிக்கொண்டு வந்திருப்பானென்று நினைத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பேசியனாகிய துரோப்பீமு என்பவன் முன்னே நகரத்தில் பவுலுடனேகூட இருக்கிறதைக் கண்டிருந்தபடியால், பவுல் அவனை தேவாலயத்தில் கூட்டிக்கொண்டு வந்திருப்பானென்று நினை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நகரமுழுவதும் கலக்கமுற்றது; ஜனங்கள் கூட்டமாய் ஓடிவந்து, பவுலைப் பிடித்து, அவனை தேவாலயத்திற்குப் புறம்பே இழுத்துக்கொண்டுபோனார்கள்; உடனே கதவுகள் பூட்டப்பட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நகரமுழுவதும் கலக்கமுற்றது; ஜனங்கள் கூட்டமாய் ஓடிவந்து, பவுலைப் பிடித்து, அவனை தேவாலயத்திற்குப் புறம்பே இழுத்துக்கொண்டுபோனார்கள்; உடனே கதவுகள் பூட்டப்பட்ட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அவனைக் கொலைசெய்ய எத்தனித்திருக்கையில், எருசலேம் முழுவதும் கலக்கமாயிருக்கிறதென்று போர்ச்சேவகரின் சேனாபதிக்குச் செய்திவ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அவனைக் கொலைசெய்ய எத்தனித்திருக்கையில், எருசலேம் முழுவதும் கலக்கமாயிருக்கிறதென்று போர்ச்சேவகரின் சேனாபதிக்குச் செய்திவ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டனே அவன் போர்ச்சேவகரையும் அவர்களுடைய அதிபதிகளையும் கூட்டிக்கொண்டு, அவர்களிடத்திற்கு ஓடினான்; சேனாபதியையும் போர்ச்சேவகரையும் அவர்கள் கண்டபோது பவுலை அடிக்கிறதை விட்டு நிறுத்த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டனே அவன் போர்ச்சேவகரையும் அவர்களுடைய அதிபதிகளையும் கூட்டிக்கொண்டு, அவர்களிடத்திற்கு ஓடினான்; சேனாபதியையும் போர்ச்சேவகரையும் அவர்கள் கண்டபோது பவுலை அடிக்கிறதை விட்டு நிறுத்த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ேனாபதி கிட்டவந்து அவனைப் பிடித்து, இரண்டு சங்கிலிகளினாலே கட்டும்படி சொல்லி: இவன் யாரென்றும் என்ன செய்தான் என்றும் விசாரி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ேனாபதி கிட்டவந்து அவனைப் பிடித்து, இரண்டு சங்கிலிகளினாலே கட்டும்படி சொல்லி: இவன் யாரென்றும் என்ன செய்தான் என்றும் விசாரி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ஜனங்கள் பலவிதமாய்ச் சத்தமிட்டார்கள்; சந்தடியினாலே நிச்சயத்தை அவன் அறியக்கூடாமல், அவனைக் கோட்டைக்குள்ளே கொண்டுபோகும்படி கட்டளையி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ஜனங்கள் பலவிதமாய்ச் சத்தமிட்டார்கள்; சந்தடியினாலே நிச்சயத்தை அவன் அறியக்கூடாமல், அவனைக் கோட்டைக்குள்ளே கொண்டுபோகும்படி கட்டளையிட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படிகள்மேல் ஏறினபோது ஜனக்கூட்டம் திரண்டு பின்சென்ற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படிகள்மேல் ஏறினபோது ஜனக்கூட்டம் திரண்டு பின்சென்ற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னை அகற்றும் என்று உக்கிரமாய்க் கூப்பிட்டபடியினாலே, போர்ச்சேவகர் அவனைத் தூக்கிக்கொண்டு போகவேண்டியதாயி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பவுலைக் கோட்டைக்குள்ளே கொண்டுபோகிற சமயத்தில், அவன் சேனாபதியை நோக்கி: நான் உம்முடனே ஒரு வார்த்தை பேசலாமா என்றான். அதற்கு அவன்: உனக்குக் கிரேக்குபாஷை தெரியுமா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பவுலைக் கோட்டைக்குள்ளே கொண்டுபோகிற சமயத்தில், அவன் சேனாபதியை நோக்கி: நான் உம்முடனே ஒரு வார்த்தை பேசலாமா என்றான். அதற்கு அவன்: உனக்குக் கிரேக்குபாஷை தெரியுமா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 இந்த நாட்களுக்குமுன்னே கலகமுண்டாக்கி, நாலாயிரங் கொலைபாதகரை வனாந்தரத்திற்குக் கொண்டுபோன எகிப்தியன் அல்லவா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 இந்த நாட்களுக்குமுன்னே கலகமுண்டாக்கி, நாலாயிரங் கொலைபாதகரை வனாந்தரத்திற்குக் கொண்டுபோன எகிப்தியன் அல்லவா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ப் பவுல்: நான் சிலிசியா நாட்டிலுள்ள கீர்த்திபெற்ற தர்சுபட்டணத்து யூதன்; ஜனங்களுடனே பேசும்படி எனக்கு உத்தரவாகவேண்டுமென்று உம்மை வேண்டிக்கொள்ளுகிறேன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ப் பவுல்: நான் சிலிசியா நாட்டிலுள்ள கீர்த்திபெற்ற தர்சுபட்டணத்து யூதன்; ஜனங்களுடனே பேசும்படி எனக்கு உத்தரவாகவேண்டுமென்று உம்மை வேண்டிக்கொள்ளுகிறேன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த்தரவானபோது, பவுல் படிகளின்மேல் நின்று ஜனங்களைப் பார்த்துக் கையமர்த்தினான்; மிகுந்த அமைதலுண்டாயிற்று; அப்பொழுது அவன் எபிரெயுபாஷையிலே பேசத்தொடங்கி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த்தரவானபோது, பவுல் படிகளின்மேல் நின்று ஜனங்களைப் பார்த்துக் கையமர்த்தினான்; மிகுந்த அமைதலுண்டாயிற்று; அப்பொழுது அவன் எபிரெயுபாஷையிலே பேசத்தொடங்க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ేము వారిని విడిచిపెట్టి ఓడ ఎక్కి తిన్నగా వెళ్లి కోసుకును, మరునాడు రొదుకును, అక్కడనుండి పతర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ు ఫేనీకేకు వెళ్ల బోవుచున్న ఒక ఓడను చూచి దానిని ఎక్కి బయలుదేర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ుప్రకు ఎదురుగా వచ్చి, దానిని ఎడమ తట్టున విడిచి, సిరియవైపుగా వెళ్లి, తూరులో దిగితివిు; అక్కడ ఓ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ుకు దిగుమతి చేయవలస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ేమక్కడ నున్న శిష్యులను కనుగొని యేడుదినములక్కడ ఉంటిమి. వారునీవు యెరూషలేములో కాలు పెట్టవద్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త్మద్వారా పౌలుతో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 దినములు గడిపిన తరువాత ప్రయాణమై పోవుచుండగా, భార్యలతోను పిల్లలతోను వారందరు మమ్మును పట్ట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లుపలి వరకు సాగనంపవచ్చిరి. వారును మేమును సముద్రతీరమున మోకాళ్లూని ప్రార్థనచేసి యొకరియొద్ద ఒక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ు పుచ్చుకొ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తట మేము ఓడ ఎక్కితివిు, వారు తమ తమ యిండ్లకు తిరిగి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ేము తూరునుండి చేసిన ప్రయాణము ముగించి, తొలెమాయికి వచ్చి, సహోదరులను కుశలమడిగి వారి యొద్ద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ునాడు మేము బయలుదేరి కైసరయకు వచ్చి, యేడుగురిలో నొకడును సువార్తికుడునైన ఫిలిప్పు ఇంట ప్రవేశ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యొద్ద ఉ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న్యకలుగా ఉన్న నలుగురు కుమార్తెలు అతనికుండిరి, వారు ప్రవచించ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ేమనేక దినములక్కడ ఉండగా, అగబు అను ఒక ప్రవక్త యూదయనుండ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డు మాయొద్దకు వచ్చి పౌలు నడికట్టు తీసికొని, తన చేతులను కాళ్లను కట్టుకొనియెరూషలేములోని యూదుల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కట్టుగల మనుష్యుని ఈలాగు బంధించి, అన్యజనుల చేతికి అప్పగింతు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ఈ మాట విని నప్పుడు మేమును అక్కడివారునుయెరూషలేమునకు వెళ్లవద్దని అతని బతిమాలుకొంటిమ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ౌలు ఇదెందుకు? మీరు ఏడ్చి నా గుండె బద్దలు చేసెదరేల? నేనైతే ప్రభువైన యేసు నామము నిమిత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లో బంధింపబడుటకు మాత్రమే గాక చనిపోవుటకును సిద్ధముగా ఉన్నా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తడు ఒప్పుకొననందున మేముప్రభువు చిత్తము జరుగునుగాక అని ఊర కు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 దినములైన తరువాత మాకు కావలసిన సామగ్రి తీసికొని యెరూషలేమునకు ఎక్కిపో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కైసరయనుండి కొందరు శిష్యులు, మొదటనుండి శిష్యుడుగా ఉండిన కుప్రీయుడైన మ్నాసోను ఇంట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వలెనను ఉద్దేశముతో అతనిని వెంటబెట్టుకొని మాతో కూడ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ేము యెరూషలేమునకు వచ్చినప్పుడు సహోదరులు మమ్మును సంతోషముతో చేర్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రునాడు పెద్దలందరు అక్కడికి వచ్చియుండగా పౌలు మాతో కూడ యాకోబునొద్ద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తడు వారిని కుశల మడిగి, తన పరిచర్యవలన దేవుడు అన్యజనులలో జరిగించిన వాటిని వివరముగా తెలియజ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ు విని దేవుని మహిమపరచి అతని చూచిసహోదరుడా, యూదులలో విశ్వాసులైనవారు ఎన్ని వేలమంది యున్నారో చ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వుగదా? వారందరును ధర్మశాస్త్రమందు ఆసక్తి గల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న్య జనులలో ఉన్న యూదులు తమ పిల్లలకు సున్నతి చేయకూడదనియు, మన ఆచారముల చొప్పున నడువకూడదనియ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టవలన వారందరు మోషేను విడిచిపెట్టవలెనని నీవు బోధి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ావున మన మేమి చేయుదుము? నీవు వచ్చిన సంగతి వారు తప్పక వి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కాబట్టి మేము నీకు చెప్పినట్టు చేయుము. మ్రొక్కుబడియున్న నలుగురు మనుష్యులు మాయొద్ద ఉ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ీవు వారిని వెంటబెట్టుకొనిపోయి వారితో కూడ శుద్ధిచేసికొని, వారు తలక్షౌరము చేయించుకొన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య్యెడి తగులుబడి పెట్టుకొనుము; అప్పుడు నిన్ను గూర్చి తాము వినిన వర్తమానము నిజము కాదనియు, నీ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్మశాస్త్రమును గైకొని యథావిధిగా నడుచుకొను చున్నావనియు తెలిసికొ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యితే విశ్వసించిన అన్యజనులను గూర్చి వారు విగ్రహములకు అర్పించిన వాటి రక్తమును గొంతు పిస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ినదానిని, జారత్వమును మానవలసినదని నిర్ణయించి వారికి వ్రాసియున్నామని చెప్పి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ంతట పౌలు మరునాడు ఆ మనుష్యులను వెంట బెట్టుకొని పోయి, వారితోకూడ శుద్ధిచేసికొని, దేవాలయ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చి, వారిలో ప్రతివానికొరకు కానుక అర్పించువరకు శుద్ధిదినములు నెరవేర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ఏడు దినములు కావచ్చినప్పుడు ఆసియనుండి వచ్చిన యూదులు దేవాలయములో అతని చూచి, సమూహమంతటిని కలవరపర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బలవంతముగా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ఇశ్రాయేలీయులారా, సహాయము చేయరండి; ప్రజలకును ధర్మశాస్త్రమునకును ఈ స్థలమునకును విరోధముగా అందర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టను బోధించుచున్నవాడు వీడే. మరియు వీడు గ్రీసుదేశస్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ఏలయనగా ఎఫెసీయుడైన త్రోఫిమును అతనితోకూడ పట్టణములో అంతకుముందు వారు చూచి యున్నందున పౌ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ాలయములోనికి అతని తీసికొని వచ్చెనని ఊహ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పట్టణమంతయు గలిబిలిగా ఉండెను. జనులు గుంపులు గుంపులుగా పరుగెత్తికొని వచ్చి, పౌలును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ాలయములోనుండి అతనిని వెలుపలికి ఈడ్చిరి; వెంటనే తలుపులు మూయ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ారతని చంపవలెనని యత్నించుచుండగా యెరూష లేమంతయు గలిబిలిగా ఉన్నదని పటాలపు పై యధికారికి వర్తమ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ెంటనే అతడు సైనికులను శతాధి పతులను వెంట బెట్టుకొని వారియొద్దకు పరుగెత్తివచ్చెను; వారు ప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ధికారిని సైనికులను రాణువవారిని చూచి పౌలును కొట్టుట మా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పై యధికారి దగ్గరకు వచ్చి అతని పట్టుకొని, రెండు సంకెళ్లతో బంధించుమని ఆజ్ఞాపించి ఇత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మిచేసెనని అడుగ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సమూహములో కొందరీలాగు కొందరాలాగు కేకలువేయుచున్నప్పుడు అల్లరిచేత అతడు నిజము తెలిసికొనలేక కోట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తీసికొనిపొమ్మని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పౌలు మెట్లమీదికి వచ్చినప్పుడు జనులు గుంపుకూడి బలవంతము చేయుచున్నందున సైనికులు అతనిని మో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లస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ఏలయనగావానిని చంపుమని జనసమూహము కేకలువేయుచు వెంబడ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వారు పౌలును కోటలోనికి తీసికొనిపోవనై యుండగా అతడు పైయధికారిని చూచినేను నీతో ఒకమాట చెప్పవచ్చ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అడిగెను. అందు కతడుగ్రీకు భాషనీకు తెలియ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ఈ దినములకు మునుపు రాజద్రోహ మునకు రేపి,నరహంతకులైన నాలుగువేలమంది మనుష్యులను అరణ్య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టబెట్టుకొని పోయిన ఐగుప్తీయుడవు నీవు కావా? అని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అందుకు పౌలునేను కిలికియలోని తార్సువాడనైన యూదుడను; ఆ గొప్ప పట్టణపు పౌరుడను. జనులతో మాటలాడ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సెలవిమ్మని వేడుకొనుచున్నా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అతడు సెలవిచ్చిన తరువాత పౌలు మెట్లమీద నిలువబడి జనులకు చేసైగ చేసెను. వారు నిశ్చబ్దముగా ఉన్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హెబ్రీభాషలో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2026-10-20T01:25:09Z</dcterms:created>
  <dcterms:modified xsi:type="dcterms:W3CDTF">2026-10-20T01:25:09Z</dcterms:modified>
  <dc:title>అపొస్తలుల కార్యములు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