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த்த கையினாலும் ஓங்கிய புயத்தினாலும் அதைச் செய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வந்த சமுத்திரத்தை இரண்டாகப் பிர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வந்த சமுத்திரத்தை இரண்டாகப் பிர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ே இஸ்ரவேலைக் கடந்துபோகப்பண்ண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ே இஸ்ரவேலைக் கடந்துபோகப்பண்ண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ர்வோனையும் அவன் சேனைகளையும் சிவந்த சமுத்திரத்தில் கவிழ்த்துப்போட்ட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ம்முடைய ஜனங்களை வனாந்தரத்தில் நடத்த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ெரிய ராஜாக்களைச் சங்கர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பலமான ராஜாக்களை அழ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மோரியரின் ராஜாவாகிய சீகோனை அழ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ண்ணீர்களுக்கு மேலே பூமியைப் பரப்ப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சானின் ராஜாவாகிய ஓகை அழ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தேசத்தைச் சுதந்தரமாகத் தந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தேசத்தைச் சுதந்தரமாகத் தந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ைத் தம்முடைய தாசனாகிய இஸ்ரவேலுக்குச் சுதந்தரமாகவே தந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ம்முடைய தாழ்வில் நம்மை நினை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ுடைய சத்துருக்களின் கையிலிருந்து நம்மை விடுதலைபண்ண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ாம்சதேகமுள்ள யாவுக்கும் ஆகாரங் கொடுக்கிற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ரலோகத்தின் தேவன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த் துதியுங்கள், அவர் நல்லவர், அவர் கிருபை என்றுமுள்ள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ாதி தேவனைத் துதியுங்கள், அவர் கிருபை என்றுமுள்ள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ரிய சுடர்களை உண்டாக்கினவரைத் துதியுங்கள்; அவர் கிருபை என்றுமுள்ளது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தி கர்த்த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வராய்ப் பெரிய அதிசயங்களைச் செய்கிற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 ஞானமாய் உண்டாக்க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 ஞானமாய் உண்டாக்க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கலில் ஆளச் சூரியனைப் படை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வில் ஆளச் சந்திரனையும் நட்சத்திரங்களையும் படைத்தவரைத் துதியுங்கள்; அவர் கிருபை என்றுமுள்ளது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வில் ஆளச் சந்திரனையும் நட்சத்திரங்களையும் படைத்தவரைத் துதியுங்கள்; அவர் கிருபை என்றுமுள்ளது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கிப்தியருடைய தலைச்சன்களைச் சங்கர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நடுவிலிருந்து இஸ்ரவேலைப் புறப்படப்பண்ண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த்த கையினாலும் ஓங்கிய புயத்தினாலும் அதைச் செய்தவரைத் துதியுங்கள்; அவர் கிருபை என்றுமுள்ள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ેઓની આગળ માર્ગ કરવા જેમણે લાલ સમુદ્રના બે ભાગ કર્યા તે યહોવાની સ્તુતિ કરો. તેમનો સાચો પ્રે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સમુદ્રમાં થઇને જે તેઓને સુરક્ષિત સામે પાર લઇ ગયા; તેમની સ્તુતિ કરો. તેમનો સાચો પ્રેમ અનંતકાળ ટ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ફારુન તથા તેની ફોજને લાલ સમુદ્રમાં ઉથલાવી નાખનાર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રણમાં થઇને પોતાના લોકોને જેમણે દોર્યા; તેમ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જેણે મોટા રાજાઓને હરાવ્યા છે તેમની સ્તુતિ કરો. .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ેણે મહાન રાજાઓનો સંહાર કર્યો છે તે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અમોરીઓના રાજા સીહોનનો જેમણે સંહાર કર્યો; તેમ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જેણે પાણી પર ભૂમિને વિસ્તારી છે, તે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બાશાનના રાજા ઓગનો જેમણે સંહાર કર્યો; તેમની સ્તુતિ કરો. તેમનો સાચો પ્રેમ અનંતકાળ ર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જેમણે આ રાજાઓની ભૂમિ ઇસ્રાએલને ભેટ તરીકે સદાકાળ માટે આપી, તેમની સ્તુતિ કરો. તેમનો સાચો પ્રે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જેમણે તે પોતાના સેવક ઇસ્રાએલને વારસામાં આપ્યો તે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જેમણે અમારી નબળાઇઓમાં અમને સંભાર્યા; તે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અમારા શત્રુઓથી જેમણે અમારો બચાવ કર્યો, તે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દરેક સજીવને ખોરાક પૂરો પાડે છે; તેમ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આકાશોના દેવની આભારસ્તુતિ કરો. કારણકે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ની સ્તુતિ કરો, કારણકે તે ઉત્તમ છે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સર્વ દેવોના દેવ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આકાશોમાં જેમણે મહાન જ્યોતિઓ બનાવી છે તેમ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્રભુઓના પ્રભુ સ્તુતિ કરો!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દેવની સ્તુતિ કરો જે એકલા જ મહાન ચમત્કારો સજેર્ છે!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જેણે પોતાના ડહાપણ વડે આકાશો ઉત્પન્ન કર્યા છે; તેની સ્તુતિ કરો. કારણ કે તેમનો સાચો પ્રેમ અનંતકા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દિવસ પર અમલ ચલાવવા જેમણે સૂર્ય બનાવ્યો છે તે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રાત પર અમલ ચલાવવાં જેમણે ચંદ્ર અને તારા બનાવ્યાં છે તેમની સ્તુતિ કરો. તેમનો સાચો પ્રેમ અનંતકા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મિસરના પ્રથમજનિતોનો જેમણે સંહાર કર્યો; તેમ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વળી તેઓની પાસેથી ઇસ્રાએલને છોડાવનારની સ્તુતિ કરો. તેમનો સાચો પ્રેમ અનંતકાળ ટ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પોતાના બળવાન ભુજ અને લાંબા કરેલા હાથ વડે જે તેઓને છોડવી લાવ્યા; તેમની સ્તુતિ કરો. તેમનો સાચ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2026-06-03T09:35:59Z</dcterms:created>
  <dcterms:modified xsi:type="dcterms:W3CDTF">2026-06-03T09:35:59Z</dcterms:modified>
  <dc:title>சங்கீதம் : 136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