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ின் குமாரனும் எருசலேமின் ராஜாவுமாகிய பிரசங்கியின் வாக்கிய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ாயை, மாயை, எல்லாம் மாயை என்று பிரசங்கி சொல்ல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னுக்குக் கீழே மனுஷன் படுகிற எல்லாப் பிரயாசத்தினாலும் அவனுக்குப் பலன் என்ன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சந்ததி போகிறது, மறு சந்ததி வருகிறது; பூமியோ என்றைக்கும் நிலைத்த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ூரியன் உதிக்கிறது, சூரியன் அஸ்தமிக்கிறது; தான் உதித்த இடத்திற்கு அது திரும்பவும் தீவிரி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ற்று தெற்கே போய், வடக்கேயுஞ்சுற்றி சுழன்று சுழன்று அடித்து, தான் சுற்றின இடத்துக்கே திரும்பவும் வர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ற்று தெற்கே போய், வடக்கேயுஞ்சுற்றி சுழன்று சுழன்று அடித்து, தான் சுற்றின இடத்துக்கே திரும்பவும் வர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 நதிகளும் சமுத்திரத்திலே ஓடி விழுந்தும் சமுத்திரம் நிரம்பாது; தாங்கள் உற்பத்தியான இடத்திற்கே நதிகள் மறுபடியும் திரும்ப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 நதிகளும் சமுத்திரத்திலே ஓடி விழுந்தும் சமுத்திரம் நிரம்பாது; தாங்கள் உற்பத்தியான இடத்திற்கே நதிகள் மறுபடியும் திரும்ப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ம் வருத்தத்தினால் நிறைந்திருக்கிறது; அது மனுஷரால் சொல்லிமுடியாது; காண்கிறதினால் கண் திருப்தியாகிறதில்லை, கேட்கிறதினால் செவி நிரப்பப்படுகிறத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ம் வருத்தத்தினால் நிறைந்திருக்கிறது; அது மனுஷரால் சொல்லிமுடியாது; காண்கிறதினால் கண் திருப்தியாகிறதில்லை, கேட்கிறதினால் செவி நிரப்பப்படுகிறத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 இருந்ததே இனிமேலும் இருக்கும்; முன் செய்யப்பட்டதே பின்னும் செய்யப்படும்; சூரியனுக்குக் கீழே நூதனமானது ஒன்ற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 இருந்ததே இனிமேலும் இருக்கும்; முன் செய்யப்பட்டதே பின்னும் செய்யப்படும்; சூரியனுக்குக் கீழே நூதனமானது ஒன்ற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ப் பார், இது நூதனம் என்று சொல்லப்படத்தக்க காரியம் ஒன்றுண்டோ? அது நமக்கு முன்னுள்ள பூர்வகாலங்களிலும் இருந்தத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ப் பார், இது நூதனம் என்று சொல்லப்படத்தக்க காரியம் ஒன்றுண்டோ? அது நமக்கு முன்னுள்ள பூர்வகாலங்களிலும் இருந்தத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ுன் இருந்தவைகளைப்பற்றி ஞாபகம் இல்லை; அப்படியே பின்வரும் காரியங்களைப்பற்றியும் இனிமேலிருப்பவர்களுக்கு ஞாபகம் இர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ுன் இருந்தவைகளைப்பற்றி ஞாபகம் இல்லை; அப்படியே பின்வரும் காரியங்களைப்பற்றியும் இனிமேலிருப்பவர்களுக்கு ஞாபகம் இர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சங்கியாகிய நான் எருசலேமில் இஸ்ரவேலருக்கு ராஜாவாயிருந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னத்தின்கீழ் நடப்பதையெல்லாம் ஞானமாய் விசாரித்து ஆராய்ச்சி செய்கிறதற்கு என் மனதைப் பிரயோகம்பண்ணினேன், மனுபுத்திரர் இந்தக் கடுந்தொல்லையில் அடிபடும்படிக்கு தேவன் அதை அவர்களுக்கு நியமித்திரு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னத்தின்கீழ் நடப்பதையெல்லாம் ஞானமாய் விசாரித்து ஆராய்ச்சி செய்கிறதற்கு என் மனதைப் பிரயோகம்பண்ணினேன், மனுபுத்திரர் இந்தக் கடுந்தொல்லையில் அடிபடும்படிக்கு தேவன் அதை அவர்களுக்கு நியமித்தி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ூரியனுக்குக் கீழே செய்யப்படுகிற காரியங்களையெல்லாம் கவனித்துப் பார்த்தேன்; இதோ, எல்லாம் மாயையும், மனதுக்குச் சஞ்சலமுமா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ூரியனுக்குக் கீழே செய்யப்படுகிற காரியங்களையெல்லாம் கவனித்துப் பார்த்தேன்; இதோ, எல்லாம் மாயையும், மனதுக்குச் சஞ்சலமும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ணலானதை நேராக்கக் கூடாது, குறைவானதை எண்ணிமுடிய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பெரியவனாயிருந்து, எனக்குமுன் எருசலேமிலிருந்த எல்லாரைப்பார்க்கிலும் ஞானமடைந்து தேறினேன்; என் மனம் மிகுந்த ஞானத்தையும் அறிவையும் கண்டறிந்தது என்று நான் என் உள்ளத்திலே சொல்லிக்கொண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பெரியவனாயிருந்து, எனக்குமுன் எருசலேமிலிருந்த எல்லாரைப்பார்க்கிலும் ஞானமடைந்து தேறினேன்; என் மனம் மிகுந்த ஞானத்தையும் அறிவையும் கண்டறிந்தது என்று நான் என் உள்ளத்திலே சொல்லிக்கொண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ஞானத்தை அறிகிறதற்கும், பைத்தியத்தையும் மதியீனத்தையும் அறிகிறதற்கும், நான் என் மனதைப் பிரயோகம்பண்ணினேன்; இதுவும் மனதுக்குச் சஞ்சலமாயிருக்கிறதென்று கண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ஞானத்தை அறிகிறதற்கும், பைத்தியத்தையும் மதியீனத்தையும் அறிகிறதற்கும், நான் என் மனதைப் பிரயோகம்பண்ணினேன்; இதுவும் மனதுக்குச் சஞ்சலமாயிருக்கிறதென்று கண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க ஞானத்திலே அதிக சலிப்புணடு; அறிவுபெருத்தவன் நோவுபெருத்த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க ஞானத்திலே அதிக சலிப்புணடு; அறிவுபெருத்தவன் நோவுபெருத்த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9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रूशलेम के राजा, दाऊद के पुत्र और उपदेशक के वच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पदेशक का यह वचन है, कि व्यर्थ ही व्यर्थ, व्यर्थ ही व्यर्थ! सब कुछ व्यर्थ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स सब परिश्रम से जिसे मनुष्य धरती पर करता है, उसको क्या लाभ प्राप्त हो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एक पीढ़ी जाती है, और दूसरी पीढ़ी आती है, परन्तु पृथ्वी सर्वदा बनी रह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सूर्य उदय हो कर अस्त भी होता है, और अपने उदय की दिशा को वेग से चला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वायु दक्खिन की ओर बहती है, और उत्तर की ओर घूमती जाती है; वह घूमती और बहती रहती है, और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क्करों में लौट आ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सब नदियां समुद्र में जा मिलती हैं, तौभी समुद्र भर नहीं जाता; जिस स्थान से नदियां निकलती हैं; उध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ी को वे फिर जात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सब बातें परिश्रम से भरी हैं; मनुष्य इसका वर्णन नहीं कर सकता; न तो आंखें देखने से तृप्त होती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न कान सुनने से भ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जो कुछ हुआ था, वही फिर होगा, और जो कुछ बन चुका है वही फिर बनाया जाएगा; और सूर्य के नीचे कोई ब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ई नही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्या ऐसी कोई बात है जिसके विषय में लोग कह सकें कि देख यह नई है? यह तो प्राचीन युगों में वर्तम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प्राचीन बातों का कुछ स्मरण नहीं रहा, और होने वाली बातों का भी स्मरण उनके बाद होने वालों को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मैं उपदेशक यरूशलेम में इस्राएल का राज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मैं ने अपना मन लगाया कि जो कुछ सूर्य के नीचे किया जाता है, उसका भेद बुद्धि से सोच सोचकर मालू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ूं; यह बड़े दु:ख का काम है जो परमेश्वर ने मनुष्यों के लिये ठहराया है कि वे उस में लग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मैं ने उन सब कामों को देखा जो सूर्य के नीचे किए जाते हैं; देखो वे सब व्यर्थ और मानो वायु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कड़न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ो टेढ़ा है, वह सीधा नहीं हो सकता, और जितनी वस्तुओं में घटी है, वे गिनी नहीं जाती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मैं ने मन में कहा, देख, जितने यरूशलेम में मुझ से पहिले थे, उन सभों से मैं ने बहुत अधिक बुद्ध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प्त की है; और मुझ को बहुत बुद्धि और ज्ञान मिल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मैं ने अपना मन लगाया कि बुद्धि का भेद लूं और बावलेपन और मूर्खता को भी जान लूं। मुझे जान पड़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यह भी वायु को पकड़न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क्योंकि बहुत बुद्धि के साथ बहुत खेद भी होता है, और जो अपना ज्ञान बढ़ाता है वह अपना दु:ख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ढ़ात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2026-10-20T13:40:50Z</dcterms:created>
  <dcterms:modified xsi:type="dcterms:W3CDTF">2026-10-20T13:40:50Z</dcterms:modified>
  <dc:title>सभाोपदेशक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